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60" r:id="rId4"/>
    <p:sldId id="467" r:id="rId5"/>
    <p:sldId id="801" r:id="rId6"/>
    <p:sldId id="350" r:id="rId7"/>
    <p:sldId id="263" r:id="rId8"/>
    <p:sldId id="553" r:id="rId9"/>
    <p:sldId id="803" r:id="rId10"/>
    <p:sldId id="805" r:id="rId11"/>
    <p:sldId id="264" r:id="rId12"/>
    <p:sldId id="465" r:id="rId13"/>
    <p:sldId id="554" r:id="rId14"/>
    <p:sldId id="445" r:id="rId15"/>
    <p:sldId id="265" r:id="rId16"/>
    <p:sldId id="806" r:id="rId17"/>
    <p:sldId id="789" r:id="rId18"/>
    <p:sldId id="353" r:id="rId19"/>
    <p:sldId id="266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8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9" d="100"/>
        <a:sy n="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7FCA-49AB-4E05-89D4-148AA5D9CAD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8E2A-53CF-4268-AEA7-18C63A135E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7FCA-49AB-4E05-89D4-148AA5D9CAD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8E2A-53CF-4268-AEA7-18C63A135E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7FCA-49AB-4E05-89D4-148AA5D9CAD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8E2A-53CF-4268-AEA7-18C63A135E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7FCA-49AB-4E05-89D4-148AA5D9CAD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8E2A-53CF-4268-AEA7-18C63A135E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7FCA-49AB-4E05-89D4-148AA5D9CAD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8E2A-53CF-4268-AEA7-18C63A135E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7FCA-49AB-4E05-89D4-148AA5D9CAD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8E2A-53CF-4268-AEA7-18C63A135E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7FCA-49AB-4E05-89D4-148AA5D9CAD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8E2A-53CF-4268-AEA7-18C63A135E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7FCA-49AB-4E05-89D4-148AA5D9CAD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8E2A-53CF-4268-AEA7-18C63A135E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7FCA-49AB-4E05-89D4-148AA5D9CAD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8E2A-53CF-4268-AEA7-18C63A135E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7FCA-49AB-4E05-89D4-148AA5D9CAD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8E2A-53CF-4268-AEA7-18C63A135E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7FCA-49AB-4E05-89D4-148AA5D9CAD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8E2A-53CF-4268-AEA7-18C63A135E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27FCA-49AB-4E05-89D4-148AA5D9CAD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B8E2A-53CF-4268-AEA7-18C63A135E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6" name="文本框 55"/>
          <p:cNvSpPr txBox="1"/>
          <p:nvPr/>
        </p:nvSpPr>
        <p:spPr>
          <a:xfrm>
            <a:off x="5929989" y="1744139"/>
            <a:ext cx="252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200" b="1" dirty="0">
                <a:cs typeface="+mn-ea"/>
                <a:sym typeface="+mn-lt"/>
              </a:rPr>
              <a:t>20XX</a:t>
            </a:r>
            <a:endParaRPr lang="zh-CN" altLang="en-US" sz="7200" b="1" dirty="0">
              <a:cs typeface="+mn-ea"/>
              <a:sym typeface="+mn-lt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929989" y="2745723"/>
            <a:ext cx="5917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dirty="0">
                <a:cs typeface="+mn-ea"/>
                <a:sym typeface="+mn-lt"/>
              </a:rPr>
              <a:t>年中工作总结汇报</a:t>
            </a:r>
          </a:p>
        </p:txBody>
      </p:sp>
      <p:sp>
        <p:nvSpPr>
          <p:cNvPr id="58" name="矩形 57"/>
          <p:cNvSpPr/>
          <p:nvPr/>
        </p:nvSpPr>
        <p:spPr>
          <a:xfrm>
            <a:off x="5929989" y="3592465"/>
            <a:ext cx="56946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b="1" dirty="0">
                <a:cs typeface="+mn-ea"/>
                <a:sym typeface="+mn-lt"/>
              </a:rPr>
              <a:t>WORK SUMMARY REPORT </a:t>
            </a:r>
          </a:p>
        </p:txBody>
      </p:sp>
      <p:cxnSp>
        <p:nvCxnSpPr>
          <p:cNvPr id="60" name="直接连接符 59"/>
          <p:cNvCxnSpPr/>
          <p:nvPr/>
        </p:nvCxnSpPr>
        <p:spPr>
          <a:xfrm>
            <a:off x="5929989" y="4342879"/>
            <a:ext cx="1146875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本框 60"/>
          <p:cNvSpPr txBox="1"/>
          <p:nvPr/>
        </p:nvSpPr>
        <p:spPr>
          <a:xfrm>
            <a:off x="5545748" y="4590642"/>
            <a:ext cx="349665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>
                <a:cs typeface="+mn-ea"/>
                <a:sym typeface="+mn-lt"/>
              </a:rPr>
              <a:t>汇报人：</a:t>
            </a:r>
            <a:r>
              <a:rPr lang="en-US" altLang="zh-CN" sz="2800" b="1">
                <a:cs typeface="+mn-ea"/>
                <a:sym typeface="+mn-lt"/>
              </a:rPr>
              <a:t>xiazaii</a:t>
            </a:r>
            <a:endParaRPr lang="zh-CN" altLang="en-US" sz="2800" b="1" dirty="0">
              <a:ea typeface="宋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-3924" y="200014"/>
            <a:ext cx="5615919" cy="6457971"/>
            <a:chOff x="-3924" y="200014"/>
            <a:chExt cx="5615919" cy="6457971"/>
          </a:xfrm>
        </p:grpSpPr>
        <p:grpSp>
          <p:nvGrpSpPr>
            <p:cNvPr id="71" name="组合 70"/>
            <p:cNvGrpSpPr/>
            <p:nvPr/>
          </p:nvGrpSpPr>
          <p:grpSpPr>
            <a:xfrm>
              <a:off x="-3924" y="200014"/>
              <a:ext cx="3310763" cy="6457971"/>
              <a:chOff x="-3924" y="293002"/>
              <a:chExt cx="3310763" cy="6457971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-3924" y="293002"/>
                <a:ext cx="3310763" cy="2466918"/>
                <a:chOff x="0" y="958480"/>
                <a:chExt cx="3885832" cy="2077559"/>
              </a:xfrm>
            </p:grpSpPr>
            <p:sp>
              <p:nvSpPr>
                <p:cNvPr id="8" name="Freeform 583"/>
                <p:cNvSpPr/>
                <p:nvPr/>
              </p:nvSpPr>
              <p:spPr bwMode="auto">
                <a:xfrm>
                  <a:off x="0" y="958480"/>
                  <a:ext cx="2900803" cy="20746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5"/>
                    </a:cxn>
                    <a:cxn ang="0">
                      <a:pos x="741" y="1428"/>
                    </a:cxn>
                    <a:cxn ang="0">
                      <a:pos x="747" y="118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47" h="1428">
                      <a:moveTo>
                        <a:pt x="0" y="0"/>
                      </a:moveTo>
                      <a:lnTo>
                        <a:pt x="0" y="765"/>
                      </a:lnTo>
                      <a:lnTo>
                        <a:pt x="741" y="1428"/>
                      </a:lnTo>
                      <a:lnTo>
                        <a:pt x="747" y="118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  <a:alpha val="7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Rectangle 584"/>
                <p:cNvSpPr>
                  <a:spLocks noChangeArrowheads="1"/>
                </p:cNvSpPr>
                <p:nvPr/>
              </p:nvSpPr>
              <p:spPr bwMode="auto">
                <a:xfrm>
                  <a:off x="2854259" y="2687358"/>
                  <a:ext cx="1031573" cy="348681"/>
                </a:xfrm>
                <a:prstGeom prst="rect">
                  <a:avLst/>
                </a:prstGeom>
                <a:solidFill>
                  <a:schemeClr val="bg1">
                    <a:lumMod val="65000"/>
                    <a:alpha val="70000"/>
                  </a:schemeClr>
                </a:solidFill>
                <a:ln w="9525">
                  <a:noFill/>
                  <a:miter lim="800000"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9" name="组合 48"/>
              <p:cNvGrpSpPr/>
              <p:nvPr/>
            </p:nvGrpSpPr>
            <p:grpSpPr>
              <a:xfrm>
                <a:off x="-3924" y="1961341"/>
                <a:ext cx="3310763" cy="1319526"/>
                <a:chOff x="0" y="2428749"/>
                <a:chExt cx="3885832" cy="1211667"/>
              </a:xfrm>
            </p:grpSpPr>
            <p:sp>
              <p:nvSpPr>
                <p:cNvPr id="10" name="Freeform 586"/>
                <p:cNvSpPr/>
                <p:nvPr/>
              </p:nvSpPr>
              <p:spPr bwMode="auto">
                <a:xfrm>
                  <a:off x="0" y="2428749"/>
                  <a:ext cx="2877537" cy="1211667"/>
                </a:xfrm>
                <a:custGeom>
                  <a:avLst/>
                  <a:gdLst/>
                  <a:ahLst/>
                  <a:cxnLst>
                    <a:cxn ang="0">
                      <a:pos x="0" y="765"/>
                    </a:cxn>
                    <a:cxn ang="0">
                      <a:pos x="0" y="0"/>
                    </a:cxn>
                    <a:cxn ang="0">
                      <a:pos x="741" y="595"/>
                    </a:cxn>
                    <a:cxn ang="0">
                      <a:pos x="741" y="834"/>
                    </a:cxn>
                    <a:cxn ang="0">
                      <a:pos x="0" y="765"/>
                    </a:cxn>
                  </a:cxnLst>
                  <a:rect l="0" t="0" r="r" b="b"/>
                  <a:pathLst>
                    <a:path w="741" h="834">
                      <a:moveTo>
                        <a:pt x="0" y="765"/>
                      </a:moveTo>
                      <a:lnTo>
                        <a:pt x="0" y="0"/>
                      </a:lnTo>
                      <a:lnTo>
                        <a:pt x="741" y="595"/>
                      </a:lnTo>
                      <a:lnTo>
                        <a:pt x="741" y="834"/>
                      </a:lnTo>
                      <a:lnTo>
                        <a:pt x="0" y="765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  <a:alpha val="65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Rectangle 587"/>
                <p:cNvSpPr>
                  <a:spLocks noChangeArrowheads="1"/>
                </p:cNvSpPr>
                <p:nvPr/>
              </p:nvSpPr>
              <p:spPr bwMode="auto">
                <a:xfrm>
                  <a:off x="2854259" y="3291735"/>
                  <a:ext cx="1031573" cy="348681"/>
                </a:xfrm>
                <a:prstGeom prst="rect">
                  <a:avLst/>
                </a:prstGeom>
                <a:solidFill>
                  <a:schemeClr val="accent1">
                    <a:lumMod val="75000"/>
                    <a:alpha val="65000"/>
                  </a:schemeClr>
                </a:solidFill>
                <a:ln w="9525">
                  <a:noFill/>
                  <a:miter lim="800000"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0" name="组合 49"/>
              <p:cNvGrpSpPr/>
              <p:nvPr/>
            </p:nvGrpSpPr>
            <p:grpSpPr>
              <a:xfrm>
                <a:off x="-3924" y="3434359"/>
                <a:ext cx="3310763" cy="1319526"/>
                <a:chOff x="0" y="3820571"/>
                <a:chExt cx="3885832" cy="1223291"/>
              </a:xfrm>
            </p:grpSpPr>
            <p:sp>
              <p:nvSpPr>
                <p:cNvPr id="12" name="Freeform 589"/>
                <p:cNvSpPr/>
                <p:nvPr/>
              </p:nvSpPr>
              <p:spPr bwMode="auto">
                <a:xfrm>
                  <a:off x="0" y="3820571"/>
                  <a:ext cx="2947336" cy="1223291"/>
                </a:xfrm>
                <a:custGeom>
                  <a:avLst/>
                  <a:gdLst/>
                  <a:ahLst/>
                  <a:cxnLst>
                    <a:cxn ang="0">
                      <a:pos x="759" y="263"/>
                    </a:cxn>
                    <a:cxn ang="0">
                      <a:pos x="759" y="0"/>
                    </a:cxn>
                    <a:cxn ang="0">
                      <a:pos x="0" y="79"/>
                    </a:cxn>
                    <a:cxn ang="0">
                      <a:pos x="0" y="844"/>
                    </a:cxn>
                    <a:cxn ang="0">
                      <a:pos x="759" y="263"/>
                    </a:cxn>
                  </a:cxnLst>
                  <a:rect l="0" t="0" r="r" b="b"/>
                  <a:pathLst>
                    <a:path w="759" h="844">
                      <a:moveTo>
                        <a:pt x="759" y="263"/>
                      </a:moveTo>
                      <a:lnTo>
                        <a:pt x="759" y="0"/>
                      </a:lnTo>
                      <a:lnTo>
                        <a:pt x="0" y="79"/>
                      </a:lnTo>
                      <a:lnTo>
                        <a:pt x="0" y="844"/>
                      </a:lnTo>
                      <a:lnTo>
                        <a:pt x="759" y="263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  <a:alpha val="7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Rectangle 590"/>
                <p:cNvSpPr>
                  <a:spLocks noChangeArrowheads="1"/>
                </p:cNvSpPr>
                <p:nvPr/>
              </p:nvSpPr>
              <p:spPr bwMode="auto">
                <a:xfrm>
                  <a:off x="2854259" y="3823476"/>
                  <a:ext cx="1031573" cy="386456"/>
                </a:xfrm>
                <a:prstGeom prst="rect">
                  <a:avLst/>
                </a:prstGeom>
                <a:solidFill>
                  <a:schemeClr val="bg1">
                    <a:lumMod val="65000"/>
                    <a:alpha val="70000"/>
                  </a:schemeClr>
                </a:solidFill>
                <a:ln w="9525">
                  <a:noFill/>
                  <a:miter lim="800000"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1" name="组合 50"/>
              <p:cNvGrpSpPr/>
              <p:nvPr/>
            </p:nvGrpSpPr>
            <p:grpSpPr>
              <a:xfrm>
                <a:off x="-3924" y="4029261"/>
                <a:ext cx="3310763" cy="2721712"/>
                <a:chOff x="0" y="4427855"/>
                <a:chExt cx="3885832" cy="2089182"/>
              </a:xfrm>
            </p:grpSpPr>
            <p:sp>
              <p:nvSpPr>
                <p:cNvPr id="14" name="Freeform 592"/>
                <p:cNvSpPr/>
                <p:nvPr/>
              </p:nvSpPr>
              <p:spPr bwMode="auto">
                <a:xfrm>
                  <a:off x="0" y="4427855"/>
                  <a:ext cx="2900803" cy="2089182"/>
                </a:xfrm>
                <a:custGeom>
                  <a:avLst/>
                  <a:gdLst/>
                  <a:ahLst/>
                  <a:cxnLst>
                    <a:cxn ang="0">
                      <a:pos x="0" y="673"/>
                    </a:cxn>
                    <a:cxn ang="0">
                      <a:pos x="0" y="1438"/>
                    </a:cxn>
                    <a:cxn ang="0">
                      <a:pos x="747" y="275"/>
                    </a:cxn>
                    <a:cxn ang="0">
                      <a:pos x="747" y="0"/>
                    </a:cxn>
                    <a:cxn ang="0">
                      <a:pos x="0" y="673"/>
                    </a:cxn>
                  </a:cxnLst>
                  <a:rect l="0" t="0" r="r" b="b"/>
                  <a:pathLst>
                    <a:path w="747" h="1438">
                      <a:moveTo>
                        <a:pt x="0" y="673"/>
                      </a:moveTo>
                      <a:lnTo>
                        <a:pt x="0" y="1438"/>
                      </a:lnTo>
                      <a:lnTo>
                        <a:pt x="747" y="275"/>
                      </a:lnTo>
                      <a:lnTo>
                        <a:pt x="747" y="0"/>
                      </a:lnTo>
                      <a:lnTo>
                        <a:pt x="0" y="673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  <a:alpha val="65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Rectangle 593"/>
                <p:cNvSpPr>
                  <a:spLocks noChangeArrowheads="1"/>
                </p:cNvSpPr>
                <p:nvPr/>
              </p:nvSpPr>
              <p:spPr bwMode="auto">
                <a:xfrm>
                  <a:off x="2854259" y="4433667"/>
                  <a:ext cx="1031573" cy="386456"/>
                </a:xfrm>
                <a:prstGeom prst="rect">
                  <a:avLst/>
                </a:prstGeom>
                <a:solidFill>
                  <a:schemeClr val="accent1">
                    <a:lumMod val="75000"/>
                    <a:alpha val="65000"/>
                  </a:schemeClr>
                </a:solidFill>
                <a:ln w="9525">
                  <a:noFill/>
                  <a:miter lim="800000"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8" name="组合 67"/>
            <p:cNvGrpSpPr/>
            <p:nvPr/>
          </p:nvGrpSpPr>
          <p:grpSpPr>
            <a:xfrm>
              <a:off x="2703488" y="1887797"/>
              <a:ext cx="2908507" cy="3082405"/>
              <a:chOff x="2703488" y="1896290"/>
              <a:chExt cx="2908507" cy="3082405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2703488" y="1983239"/>
                <a:ext cx="2908507" cy="2908506"/>
              </a:xfrm>
              <a:prstGeom prst="ellipse">
                <a:avLst/>
              </a:prstGeom>
              <a:solidFill>
                <a:schemeClr val="accent1">
                  <a:lumMod val="75000"/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67" name="图片 66" descr="商务小人团队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02168" y="1896290"/>
                <a:ext cx="2311147" cy="3082405"/>
              </a:xfrm>
              <a:prstGeom prst="rect">
                <a:avLst/>
              </a:prstGeom>
            </p:spPr>
          </p:pic>
        </p:grpSp>
      </p:grpSp>
      <p:pic>
        <p:nvPicPr>
          <p:cNvPr id="2" name="年会公司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58395" y="156355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grpSp>
          <p:nvGrpSpPr>
            <p:cNvPr id="34" name="组合 33"/>
            <p:cNvGrpSpPr/>
            <p:nvPr/>
          </p:nvGrpSpPr>
          <p:grpSpPr>
            <a:xfrm>
              <a:off x="0" y="0"/>
              <a:ext cx="12192000" cy="6857999"/>
              <a:chOff x="0" y="0"/>
              <a:chExt cx="12192000" cy="6857999"/>
            </a:xfrm>
          </p:grpSpPr>
          <p:pic>
            <p:nvPicPr>
              <p:cNvPr id="39" name="图片 3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12192000" cy="6857999"/>
              </a:xfrm>
              <a:prstGeom prst="rect">
                <a:avLst/>
              </a:prstGeom>
            </p:spPr>
          </p:pic>
          <p:sp>
            <p:nvSpPr>
              <p:cNvPr id="41" name="矩形: 剪去对角 40"/>
              <p:cNvSpPr/>
              <p:nvPr/>
            </p:nvSpPr>
            <p:spPr>
              <a:xfrm>
                <a:off x="493363" y="759417"/>
                <a:ext cx="11205274" cy="5838986"/>
              </a:xfrm>
              <a:prstGeom prst="snip2DiagRect">
                <a:avLst>
                  <a:gd name="adj1" fmla="val 22550"/>
                  <a:gd name="adj2" fmla="val 0"/>
                </a:avLst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5" name="斜纹 34"/>
            <p:cNvSpPr/>
            <p:nvPr/>
          </p:nvSpPr>
          <p:spPr>
            <a:xfrm>
              <a:off x="0" y="0"/>
              <a:ext cx="2505559" cy="2665708"/>
            </a:xfrm>
            <a:prstGeom prst="diagStripe">
              <a:avLst>
                <a:gd name="adj" fmla="val 6511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8" name="斜纹 37"/>
            <p:cNvSpPr/>
            <p:nvPr/>
          </p:nvSpPr>
          <p:spPr>
            <a:xfrm flipH="1" flipV="1">
              <a:off x="10179804" y="4726982"/>
              <a:ext cx="2012196" cy="2131017"/>
            </a:xfrm>
            <a:prstGeom prst="diagStripe">
              <a:avLst>
                <a:gd name="adj" fmla="val 5814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340601" y="118099"/>
            <a:ext cx="5510797" cy="523220"/>
            <a:chOff x="4367613" y="2160918"/>
            <a:chExt cx="5510797" cy="523220"/>
          </a:xfrm>
        </p:grpSpPr>
        <p:cxnSp>
          <p:nvCxnSpPr>
            <p:cNvPr id="43" name="直接连接符 42"/>
            <p:cNvCxnSpPr/>
            <p:nvPr/>
          </p:nvCxnSpPr>
          <p:spPr>
            <a:xfrm>
              <a:off x="4367613" y="2422528"/>
              <a:ext cx="779145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9099265" y="2422528"/>
              <a:ext cx="779145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文本框 59"/>
            <p:cNvSpPr txBox="1"/>
            <p:nvPr/>
          </p:nvSpPr>
          <p:spPr>
            <a:xfrm>
              <a:off x="5375358" y="2160918"/>
              <a:ext cx="34953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sz="2800" b="1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输入页面内标题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727821" y="1605280"/>
            <a:ext cx="8557260" cy="4399280"/>
            <a:chOff x="4466" y="1986"/>
            <a:chExt cx="13476" cy="6928"/>
          </a:xfrm>
        </p:grpSpPr>
        <p:grpSp>
          <p:nvGrpSpPr>
            <p:cNvPr id="2" name="组合 1"/>
            <p:cNvGrpSpPr/>
            <p:nvPr/>
          </p:nvGrpSpPr>
          <p:grpSpPr>
            <a:xfrm>
              <a:off x="4466" y="1986"/>
              <a:ext cx="13476" cy="1746"/>
              <a:chOff x="3814" y="1605"/>
              <a:chExt cx="13476" cy="1746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3814" y="1605"/>
                <a:ext cx="1702" cy="174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5534" y="1606"/>
                <a:ext cx="11757" cy="174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6600" dirty="0">
                  <a:cs typeface="+mn-ea"/>
                  <a:sym typeface="+mn-lt"/>
                </a:endParaRPr>
              </a:p>
            </p:txBody>
          </p:sp>
          <p:sp>
            <p:nvSpPr>
              <p:cNvPr id="13" name="文本框 36"/>
              <p:cNvSpPr txBox="1">
                <a:spLocks noChangeArrowheads="1"/>
              </p:cNvSpPr>
              <p:nvPr/>
            </p:nvSpPr>
            <p:spPr bwMode="auto">
              <a:xfrm>
                <a:off x="3814" y="2019"/>
                <a:ext cx="1743" cy="9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输入您的小标题</a:t>
                </a:r>
              </a:p>
            </p:txBody>
          </p:sp>
          <p:sp>
            <p:nvSpPr>
              <p:cNvPr id="14" name="文本框 37"/>
              <p:cNvSpPr txBox="1">
                <a:spLocks noChangeArrowheads="1"/>
              </p:cNvSpPr>
              <p:nvPr/>
            </p:nvSpPr>
            <p:spPr bwMode="auto">
              <a:xfrm>
                <a:off x="6103" y="2115"/>
                <a:ext cx="10099" cy="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1200" dirty="0">
                    <a:solidFill>
                      <a:srgbClr val="0D0D0D"/>
                    </a:solidFill>
                    <a:cs typeface="+mn-ea"/>
                    <a:sym typeface="+mn-lt"/>
                  </a:rPr>
                  <a:t>点击此处输入您的汇报内容，根据您的实际情况调整文字大小。点击此处输入您的汇报内容，根据您的实际情况调整文字大小。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4466" y="4577"/>
              <a:ext cx="13476" cy="1746"/>
              <a:chOff x="3814" y="1605"/>
              <a:chExt cx="13476" cy="1746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3814" y="1605"/>
                <a:ext cx="1702" cy="174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5534" y="1606"/>
                <a:ext cx="11757" cy="174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6600" dirty="0">
                  <a:cs typeface="+mn-ea"/>
                  <a:sym typeface="+mn-lt"/>
                </a:endParaRPr>
              </a:p>
            </p:txBody>
          </p:sp>
          <p:sp>
            <p:nvSpPr>
              <p:cNvPr id="25" name="文本框 36"/>
              <p:cNvSpPr txBox="1">
                <a:spLocks noChangeArrowheads="1"/>
              </p:cNvSpPr>
              <p:nvPr/>
            </p:nvSpPr>
            <p:spPr bwMode="auto">
              <a:xfrm>
                <a:off x="3814" y="2019"/>
                <a:ext cx="1743" cy="9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输入您的小标题</a:t>
                </a:r>
              </a:p>
            </p:txBody>
          </p:sp>
          <p:sp>
            <p:nvSpPr>
              <p:cNvPr id="26" name="文本框 37"/>
              <p:cNvSpPr txBox="1">
                <a:spLocks noChangeArrowheads="1"/>
              </p:cNvSpPr>
              <p:nvPr/>
            </p:nvSpPr>
            <p:spPr bwMode="auto">
              <a:xfrm>
                <a:off x="6103" y="2115"/>
                <a:ext cx="10099" cy="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1200" dirty="0">
                    <a:solidFill>
                      <a:srgbClr val="0D0D0D"/>
                    </a:solidFill>
                    <a:cs typeface="+mn-ea"/>
                    <a:sym typeface="+mn-lt"/>
                  </a:rPr>
                  <a:t>点击此处输入您的汇报内容，根据您的实际情况调整文字大小。点击此处输入您的汇报内容，根据您的实际情况调整文字大小。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4466" y="7168"/>
              <a:ext cx="13476" cy="1746"/>
              <a:chOff x="3814" y="1605"/>
              <a:chExt cx="13476" cy="1746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3814" y="1605"/>
                <a:ext cx="1702" cy="174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5534" y="1606"/>
                <a:ext cx="11757" cy="174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6600" dirty="0">
                  <a:cs typeface="+mn-ea"/>
                  <a:sym typeface="+mn-lt"/>
                </a:endParaRPr>
              </a:p>
            </p:txBody>
          </p:sp>
          <p:sp>
            <p:nvSpPr>
              <p:cNvPr id="30" name="文本框 36"/>
              <p:cNvSpPr txBox="1">
                <a:spLocks noChangeArrowheads="1"/>
              </p:cNvSpPr>
              <p:nvPr/>
            </p:nvSpPr>
            <p:spPr bwMode="auto">
              <a:xfrm>
                <a:off x="3814" y="2019"/>
                <a:ext cx="1743" cy="9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输入您的小标题</a:t>
                </a:r>
              </a:p>
            </p:txBody>
          </p:sp>
          <p:sp>
            <p:nvSpPr>
              <p:cNvPr id="31" name="文本框 37"/>
              <p:cNvSpPr txBox="1">
                <a:spLocks noChangeArrowheads="1"/>
              </p:cNvSpPr>
              <p:nvPr/>
            </p:nvSpPr>
            <p:spPr bwMode="auto">
              <a:xfrm>
                <a:off x="6103" y="2115"/>
                <a:ext cx="10099" cy="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1200" dirty="0">
                    <a:solidFill>
                      <a:srgbClr val="0D0D0D"/>
                    </a:solidFill>
                    <a:cs typeface="+mn-ea"/>
                    <a:sym typeface="+mn-lt"/>
                  </a:rPr>
                  <a:t>点击此处输入您的汇报内容，根据您的实际情况调整文字大小。点击此处输入您的汇报内容，根据您的实际情况调整文字大小。</a:t>
                </a: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813931" y="1974850"/>
            <a:ext cx="1915795" cy="3660140"/>
            <a:chOff x="1452" y="2496"/>
            <a:chExt cx="3017" cy="5764"/>
          </a:xfrm>
          <a:solidFill>
            <a:schemeClr val="accent1">
              <a:lumMod val="75000"/>
            </a:schemeClr>
          </a:solidFill>
        </p:grpSpPr>
        <p:grpSp>
          <p:nvGrpSpPr>
            <p:cNvPr id="7" name="组合 6"/>
            <p:cNvGrpSpPr/>
            <p:nvPr/>
          </p:nvGrpSpPr>
          <p:grpSpPr>
            <a:xfrm>
              <a:off x="2819" y="2496"/>
              <a:ext cx="1650" cy="5764"/>
              <a:chOff x="2819" y="2496"/>
              <a:chExt cx="1650" cy="5764"/>
            </a:xfrm>
            <a:grpFill/>
          </p:grpSpPr>
          <p:sp>
            <p:nvSpPr>
              <p:cNvPr id="36" name="直角上箭头 35"/>
              <p:cNvSpPr/>
              <p:nvPr/>
            </p:nvSpPr>
            <p:spPr>
              <a:xfrm rot="5400000" flipH="1">
                <a:off x="2276" y="3042"/>
                <a:ext cx="2736" cy="1644"/>
              </a:xfrm>
              <a:prstGeom prst="bentUpArrow">
                <a:avLst>
                  <a:gd name="adj1" fmla="val 20924"/>
                  <a:gd name="adj2" fmla="val 25000"/>
                  <a:gd name="adj3" fmla="val 25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直角上箭头 36"/>
              <p:cNvSpPr/>
              <p:nvPr/>
            </p:nvSpPr>
            <p:spPr>
              <a:xfrm rot="5400000" flipH="1">
                <a:off x="2786" y="4897"/>
                <a:ext cx="1717" cy="1650"/>
              </a:xfrm>
              <a:prstGeom prst="bentUpArrow">
                <a:avLst>
                  <a:gd name="adj1" fmla="val 19969"/>
                  <a:gd name="adj2" fmla="val 25000"/>
                  <a:gd name="adj3" fmla="val 25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直角上箭头 39"/>
              <p:cNvSpPr/>
              <p:nvPr/>
            </p:nvSpPr>
            <p:spPr>
              <a:xfrm rot="5400000">
                <a:off x="2276" y="6071"/>
                <a:ext cx="2736" cy="1643"/>
              </a:xfrm>
              <a:prstGeom prst="bentUpArrow">
                <a:avLst>
                  <a:gd name="adj1" fmla="val 22002"/>
                  <a:gd name="adj2" fmla="val 25000"/>
                  <a:gd name="adj3" fmla="val 25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452" y="4126"/>
              <a:ext cx="2454" cy="2454"/>
              <a:chOff x="353" y="4712"/>
              <a:chExt cx="2454" cy="2454"/>
            </a:xfrm>
            <a:grpFill/>
          </p:grpSpPr>
          <p:sp>
            <p:nvSpPr>
              <p:cNvPr id="32" name="椭圆 31"/>
              <p:cNvSpPr/>
              <p:nvPr/>
            </p:nvSpPr>
            <p:spPr>
              <a:xfrm>
                <a:off x="353" y="4712"/>
                <a:ext cx="2455" cy="245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481" y="5625"/>
                <a:ext cx="2198" cy="62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输入标题</a:t>
                </a:r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0" y="200013"/>
            <a:ext cx="5615919" cy="6457971"/>
            <a:chOff x="-3924" y="200014"/>
            <a:chExt cx="5615919" cy="6457971"/>
          </a:xfrm>
        </p:grpSpPr>
        <p:grpSp>
          <p:nvGrpSpPr>
            <p:cNvPr id="4" name="组合 3"/>
            <p:cNvGrpSpPr/>
            <p:nvPr/>
          </p:nvGrpSpPr>
          <p:grpSpPr>
            <a:xfrm>
              <a:off x="-3924" y="200014"/>
              <a:ext cx="3310763" cy="6457971"/>
              <a:chOff x="-3924" y="293002"/>
              <a:chExt cx="3310763" cy="6457971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-3924" y="293002"/>
                <a:ext cx="3310763" cy="2466918"/>
                <a:chOff x="0" y="958480"/>
                <a:chExt cx="3885832" cy="2077559"/>
              </a:xfrm>
            </p:grpSpPr>
            <p:sp>
              <p:nvSpPr>
                <p:cNvPr id="16" name="Freeform 583"/>
                <p:cNvSpPr/>
                <p:nvPr/>
              </p:nvSpPr>
              <p:spPr bwMode="auto">
                <a:xfrm>
                  <a:off x="0" y="958480"/>
                  <a:ext cx="2900803" cy="20746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5"/>
                    </a:cxn>
                    <a:cxn ang="0">
                      <a:pos x="741" y="1428"/>
                    </a:cxn>
                    <a:cxn ang="0">
                      <a:pos x="747" y="118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47" h="1428">
                      <a:moveTo>
                        <a:pt x="0" y="0"/>
                      </a:moveTo>
                      <a:lnTo>
                        <a:pt x="0" y="765"/>
                      </a:lnTo>
                      <a:lnTo>
                        <a:pt x="741" y="1428"/>
                      </a:lnTo>
                      <a:lnTo>
                        <a:pt x="747" y="118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  <a:alpha val="7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Rectangle 584"/>
                <p:cNvSpPr>
                  <a:spLocks noChangeArrowheads="1"/>
                </p:cNvSpPr>
                <p:nvPr/>
              </p:nvSpPr>
              <p:spPr bwMode="auto">
                <a:xfrm>
                  <a:off x="2854259" y="2687358"/>
                  <a:ext cx="1031573" cy="348681"/>
                </a:xfrm>
                <a:prstGeom prst="rect">
                  <a:avLst/>
                </a:prstGeom>
                <a:solidFill>
                  <a:schemeClr val="bg1">
                    <a:lumMod val="65000"/>
                    <a:alpha val="70000"/>
                  </a:schemeClr>
                </a:solidFill>
                <a:ln w="9525">
                  <a:noFill/>
                  <a:miter lim="800000"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" name="组合 6"/>
              <p:cNvGrpSpPr/>
              <p:nvPr/>
            </p:nvGrpSpPr>
            <p:grpSpPr>
              <a:xfrm>
                <a:off x="-3924" y="1961341"/>
                <a:ext cx="3310763" cy="1319526"/>
                <a:chOff x="0" y="2428749"/>
                <a:chExt cx="3885832" cy="1211667"/>
              </a:xfrm>
            </p:grpSpPr>
            <p:sp>
              <p:nvSpPr>
                <p:cNvPr id="14" name="Freeform 586"/>
                <p:cNvSpPr/>
                <p:nvPr/>
              </p:nvSpPr>
              <p:spPr bwMode="auto">
                <a:xfrm>
                  <a:off x="0" y="2428749"/>
                  <a:ext cx="2877537" cy="1211667"/>
                </a:xfrm>
                <a:custGeom>
                  <a:avLst/>
                  <a:gdLst/>
                  <a:ahLst/>
                  <a:cxnLst>
                    <a:cxn ang="0">
                      <a:pos x="0" y="765"/>
                    </a:cxn>
                    <a:cxn ang="0">
                      <a:pos x="0" y="0"/>
                    </a:cxn>
                    <a:cxn ang="0">
                      <a:pos x="741" y="595"/>
                    </a:cxn>
                    <a:cxn ang="0">
                      <a:pos x="741" y="834"/>
                    </a:cxn>
                    <a:cxn ang="0">
                      <a:pos x="0" y="765"/>
                    </a:cxn>
                  </a:cxnLst>
                  <a:rect l="0" t="0" r="r" b="b"/>
                  <a:pathLst>
                    <a:path w="741" h="834">
                      <a:moveTo>
                        <a:pt x="0" y="765"/>
                      </a:moveTo>
                      <a:lnTo>
                        <a:pt x="0" y="0"/>
                      </a:lnTo>
                      <a:lnTo>
                        <a:pt x="741" y="595"/>
                      </a:lnTo>
                      <a:lnTo>
                        <a:pt x="741" y="834"/>
                      </a:lnTo>
                      <a:lnTo>
                        <a:pt x="0" y="765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  <a:alpha val="65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Rectangle 587"/>
                <p:cNvSpPr>
                  <a:spLocks noChangeArrowheads="1"/>
                </p:cNvSpPr>
                <p:nvPr/>
              </p:nvSpPr>
              <p:spPr bwMode="auto">
                <a:xfrm>
                  <a:off x="2854259" y="3291735"/>
                  <a:ext cx="1031573" cy="348681"/>
                </a:xfrm>
                <a:prstGeom prst="rect">
                  <a:avLst/>
                </a:prstGeom>
                <a:solidFill>
                  <a:schemeClr val="accent1">
                    <a:lumMod val="75000"/>
                    <a:alpha val="65000"/>
                  </a:schemeClr>
                </a:solidFill>
                <a:ln w="9525">
                  <a:noFill/>
                  <a:miter lim="800000"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>
                <a:off x="-3924" y="3434359"/>
                <a:ext cx="3310763" cy="1319526"/>
                <a:chOff x="0" y="3820571"/>
                <a:chExt cx="3885832" cy="1223291"/>
              </a:xfrm>
            </p:grpSpPr>
            <p:sp>
              <p:nvSpPr>
                <p:cNvPr id="12" name="Freeform 589"/>
                <p:cNvSpPr/>
                <p:nvPr/>
              </p:nvSpPr>
              <p:spPr bwMode="auto">
                <a:xfrm>
                  <a:off x="0" y="3820571"/>
                  <a:ext cx="2947336" cy="1223291"/>
                </a:xfrm>
                <a:custGeom>
                  <a:avLst/>
                  <a:gdLst/>
                  <a:ahLst/>
                  <a:cxnLst>
                    <a:cxn ang="0">
                      <a:pos x="759" y="263"/>
                    </a:cxn>
                    <a:cxn ang="0">
                      <a:pos x="759" y="0"/>
                    </a:cxn>
                    <a:cxn ang="0">
                      <a:pos x="0" y="79"/>
                    </a:cxn>
                    <a:cxn ang="0">
                      <a:pos x="0" y="844"/>
                    </a:cxn>
                    <a:cxn ang="0">
                      <a:pos x="759" y="263"/>
                    </a:cxn>
                  </a:cxnLst>
                  <a:rect l="0" t="0" r="r" b="b"/>
                  <a:pathLst>
                    <a:path w="759" h="844">
                      <a:moveTo>
                        <a:pt x="759" y="263"/>
                      </a:moveTo>
                      <a:lnTo>
                        <a:pt x="759" y="0"/>
                      </a:lnTo>
                      <a:lnTo>
                        <a:pt x="0" y="79"/>
                      </a:lnTo>
                      <a:lnTo>
                        <a:pt x="0" y="844"/>
                      </a:lnTo>
                      <a:lnTo>
                        <a:pt x="759" y="263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  <a:alpha val="7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Rectangle 590"/>
                <p:cNvSpPr>
                  <a:spLocks noChangeArrowheads="1"/>
                </p:cNvSpPr>
                <p:nvPr/>
              </p:nvSpPr>
              <p:spPr bwMode="auto">
                <a:xfrm>
                  <a:off x="2854259" y="3823476"/>
                  <a:ext cx="1031573" cy="386456"/>
                </a:xfrm>
                <a:prstGeom prst="rect">
                  <a:avLst/>
                </a:prstGeom>
                <a:solidFill>
                  <a:schemeClr val="bg1">
                    <a:lumMod val="65000"/>
                    <a:alpha val="70000"/>
                  </a:schemeClr>
                </a:solidFill>
                <a:ln w="9525">
                  <a:noFill/>
                  <a:miter lim="800000"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-3924" y="4029261"/>
                <a:ext cx="3310763" cy="2721712"/>
                <a:chOff x="0" y="4427855"/>
                <a:chExt cx="3885832" cy="2089182"/>
              </a:xfrm>
            </p:grpSpPr>
            <p:sp>
              <p:nvSpPr>
                <p:cNvPr id="10" name="Freeform 592"/>
                <p:cNvSpPr/>
                <p:nvPr/>
              </p:nvSpPr>
              <p:spPr bwMode="auto">
                <a:xfrm>
                  <a:off x="0" y="4427855"/>
                  <a:ext cx="2900803" cy="2089182"/>
                </a:xfrm>
                <a:custGeom>
                  <a:avLst/>
                  <a:gdLst/>
                  <a:ahLst/>
                  <a:cxnLst>
                    <a:cxn ang="0">
                      <a:pos x="0" y="673"/>
                    </a:cxn>
                    <a:cxn ang="0">
                      <a:pos x="0" y="1438"/>
                    </a:cxn>
                    <a:cxn ang="0">
                      <a:pos x="747" y="275"/>
                    </a:cxn>
                    <a:cxn ang="0">
                      <a:pos x="747" y="0"/>
                    </a:cxn>
                    <a:cxn ang="0">
                      <a:pos x="0" y="673"/>
                    </a:cxn>
                  </a:cxnLst>
                  <a:rect l="0" t="0" r="r" b="b"/>
                  <a:pathLst>
                    <a:path w="747" h="1438">
                      <a:moveTo>
                        <a:pt x="0" y="673"/>
                      </a:moveTo>
                      <a:lnTo>
                        <a:pt x="0" y="1438"/>
                      </a:lnTo>
                      <a:lnTo>
                        <a:pt x="747" y="275"/>
                      </a:lnTo>
                      <a:lnTo>
                        <a:pt x="747" y="0"/>
                      </a:lnTo>
                      <a:lnTo>
                        <a:pt x="0" y="673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  <a:alpha val="65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Rectangle 593"/>
                <p:cNvSpPr>
                  <a:spLocks noChangeArrowheads="1"/>
                </p:cNvSpPr>
                <p:nvPr/>
              </p:nvSpPr>
              <p:spPr bwMode="auto">
                <a:xfrm>
                  <a:off x="2854259" y="4433667"/>
                  <a:ext cx="1031573" cy="386456"/>
                </a:xfrm>
                <a:prstGeom prst="rect">
                  <a:avLst/>
                </a:prstGeom>
                <a:solidFill>
                  <a:schemeClr val="accent1">
                    <a:lumMod val="75000"/>
                    <a:alpha val="65000"/>
                  </a:schemeClr>
                </a:solidFill>
                <a:ln w="9525">
                  <a:noFill/>
                  <a:miter lim="800000"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" name="椭圆 4"/>
            <p:cNvSpPr/>
            <p:nvPr/>
          </p:nvSpPr>
          <p:spPr>
            <a:xfrm>
              <a:off x="2703488" y="1974746"/>
              <a:ext cx="2908507" cy="2908506"/>
            </a:xfrm>
            <a:prstGeom prst="ellipse">
              <a:avLst/>
            </a:prstGeom>
            <a:solidFill>
              <a:schemeClr val="accent1">
                <a:lumMod val="75000"/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3209663" y="2336322"/>
            <a:ext cx="1942257" cy="221599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en-US" altLang="zh-CN" sz="1380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13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36"/>
          <p:cNvSpPr txBox="1">
            <a:spLocks noChangeArrowheads="1"/>
          </p:cNvSpPr>
          <p:nvPr/>
        </p:nvSpPr>
        <p:spPr bwMode="auto">
          <a:xfrm>
            <a:off x="5891477" y="2459464"/>
            <a:ext cx="58573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zh-CN" altLang="en-US" sz="5400" b="1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输入标题文字</a:t>
            </a:r>
          </a:p>
        </p:txBody>
      </p:sp>
      <p:sp>
        <p:nvSpPr>
          <p:cNvPr id="28" name="文本框 37"/>
          <p:cNvSpPr txBox="1">
            <a:spLocks noChangeArrowheads="1"/>
          </p:cNvSpPr>
          <p:nvPr/>
        </p:nvSpPr>
        <p:spPr bwMode="auto">
          <a:xfrm>
            <a:off x="5993738" y="3623452"/>
            <a:ext cx="5652848" cy="77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ts val="1800"/>
              </a:lnSpc>
            </a:pPr>
            <a:r>
              <a:rPr lang="en-US" altLang="zh-CN" sz="1400" spc="30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 user can demonstrate on a projector or computer, or print the presentation and make it into a in a wider field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grpSp>
          <p:nvGrpSpPr>
            <p:cNvPr id="26" name="组合 25"/>
            <p:cNvGrpSpPr/>
            <p:nvPr/>
          </p:nvGrpSpPr>
          <p:grpSpPr>
            <a:xfrm>
              <a:off x="0" y="0"/>
              <a:ext cx="12192000" cy="6857999"/>
              <a:chOff x="0" y="0"/>
              <a:chExt cx="12192000" cy="6857999"/>
            </a:xfrm>
          </p:grpSpPr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12192000" cy="6857999"/>
              </a:xfrm>
              <a:prstGeom prst="rect">
                <a:avLst/>
              </a:prstGeom>
            </p:spPr>
          </p:pic>
          <p:sp>
            <p:nvSpPr>
              <p:cNvPr id="30" name="矩形: 剪去对角 29"/>
              <p:cNvSpPr/>
              <p:nvPr/>
            </p:nvSpPr>
            <p:spPr>
              <a:xfrm>
                <a:off x="493363" y="759417"/>
                <a:ext cx="11205274" cy="5838986"/>
              </a:xfrm>
              <a:prstGeom prst="snip2DiagRect">
                <a:avLst>
                  <a:gd name="adj1" fmla="val 22550"/>
                  <a:gd name="adj2" fmla="val 0"/>
                </a:avLst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7" name="斜纹 26"/>
            <p:cNvSpPr/>
            <p:nvPr/>
          </p:nvSpPr>
          <p:spPr>
            <a:xfrm>
              <a:off x="0" y="0"/>
              <a:ext cx="2505559" cy="2665708"/>
            </a:xfrm>
            <a:prstGeom prst="diagStripe">
              <a:avLst>
                <a:gd name="adj" fmla="val 6511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斜纹 27"/>
            <p:cNvSpPr/>
            <p:nvPr/>
          </p:nvSpPr>
          <p:spPr>
            <a:xfrm flipH="1" flipV="1">
              <a:off x="10179804" y="4726982"/>
              <a:ext cx="2012196" cy="2131017"/>
            </a:xfrm>
            <a:prstGeom prst="diagStripe">
              <a:avLst>
                <a:gd name="adj" fmla="val 5814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340601" y="118099"/>
            <a:ext cx="5510797" cy="523220"/>
            <a:chOff x="4367613" y="2160918"/>
            <a:chExt cx="5510797" cy="523220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4367613" y="2422528"/>
              <a:ext cx="779145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9099265" y="2422528"/>
              <a:ext cx="779145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59"/>
            <p:cNvSpPr txBox="1"/>
            <p:nvPr/>
          </p:nvSpPr>
          <p:spPr>
            <a:xfrm>
              <a:off x="5375358" y="2160918"/>
              <a:ext cx="34953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sz="2800" b="1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输入页面内标题</a:t>
              </a:r>
            </a:p>
          </p:txBody>
        </p:sp>
      </p:grpSp>
      <p:sp>
        <p:nvSpPr>
          <p:cNvPr id="46" name="菱形 45"/>
          <p:cNvSpPr/>
          <p:nvPr/>
        </p:nvSpPr>
        <p:spPr>
          <a:xfrm>
            <a:off x="1325632" y="2246630"/>
            <a:ext cx="3081655" cy="3081655"/>
          </a:xfrm>
          <a:prstGeom prst="diamond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6" name="椭圆 31"/>
          <p:cNvSpPr/>
          <p:nvPr/>
        </p:nvSpPr>
        <p:spPr>
          <a:xfrm>
            <a:off x="2458472" y="3295015"/>
            <a:ext cx="830580" cy="963295"/>
          </a:xfrm>
          <a:custGeom>
            <a:avLst/>
            <a:gdLst>
              <a:gd name="connsiteX0" fmla="*/ 232301 w 523313"/>
              <a:gd name="connsiteY0" fmla="*/ 453100 h 606933"/>
              <a:gd name="connsiteX1" fmla="*/ 443362 w 523313"/>
              <a:gd name="connsiteY1" fmla="*/ 453100 h 606933"/>
              <a:gd name="connsiteX2" fmla="*/ 443362 w 523313"/>
              <a:gd name="connsiteY2" fmla="*/ 496498 h 606933"/>
              <a:gd name="connsiteX3" fmla="*/ 232301 w 523313"/>
              <a:gd name="connsiteY3" fmla="*/ 496498 h 606933"/>
              <a:gd name="connsiteX4" fmla="*/ 166906 w 523313"/>
              <a:gd name="connsiteY4" fmla="*/ 405116 h 606933"/>
              <a:gd name="connsiteX5" fmla="*/ 197654 w 523313"/>
              <a:gd name="connsiteY5" fmla="*/ 435818 h 606933"/>
              <a:gd name="connsiteX6" fmla="*/ 118601 w 523313"/>
              <a:gd name="connsiteY6" fmla="*/ 514704 h 606933"/>
              <a:gd name="connsiteX7" fmla="*/ 70777 w 523313"/>
              <a:gd name="connsiteY7" fmla="*/ 466951 h 606933"/>
              <a:gd name="connsiteX8" fmla="*/ 101525 w 523313"/>
              <a:gd name="connsiteY8" fmla="*/ 436249 h 606933"/>
              <a:gd name="connsiteX9" fmla="*/ 118601 w 523313"/>
              <a:gd name="connsiteY9" fmla="*/ 453300 h 606933"/>
              <a:gd name="connsiteX10" fmla="*/ 232301 w 523313"/>
              <a:gd name="connsiteY10" fmla="*/ 344783 h 606933"/>
              <a:gd name="connsiteX11" fmla="*/ 443362 w 523313"/>
              <a:gd name="connsiteY11" fmla="*/ 344783 h 606933"/>
              <a:gd name="connsiteX12" fmla="*/ 443362 w 523313"/>
              <a:gd name="connsiteY12" fmla="*/ 388251 h 606933"/>
              <a:gd name="connsiteX13" fmla="*/ 232301 w 523313"/>
              <a:gd name="connsiteY13" fmla="*/ 388251 h 606933"/>
              <a:gd name="connsiteX14" fmla="*/ 166906 w 523313"/>
              <a:gd name="connsiteY14" fmla="*/ 296939 h 606933"/>
              <a:gd name="connsiteX15" fmla="*/ 197654 w 523313"/>
              <a:gd name="connsiteY15" fmla="*/ 327627 h 606933"/>
              <a:gd name="connsiteX16" fmla="*/ 118601 w 523313"/>
              <a:gd name="connsiteY16" fmla="*/ 406527 h 606933"/>
              <a:gd name="connsiteX17" fmla="*/ 70777 w 523313"/>
              <a:gd name="connsiteY17" fmla="*/ 358795 h 606933"/>
              <a:gd name="connsiteX18" fmla="*/ 101525 w 523313"/>
              <a:gd name="connsiteY18" fmla="*/ 328106 h 606933"/>
              <a:gd name="connsiteX19" fmla="*/ 118601 w 523313"/>
              <a:gd name="connsiteY19" fmla="*/ 345150 h 606933"/>
              <a:gd name="connsiteX20" fmla="*/ 232301 w 523313"/>
              <a:gd name="connsiteY20" fmla="*/ 236606 h 606933"/>
              <a:gd name="connsiteX21" fmla="*/ 443362 w 523313"/>
              <a:gd name="connsiteY21" fmla="*/ 236606 h 606933"/>
              <a:gd name="connsiteX22" fmla="*/ 443362 w 523313"/>
              <a:gd name="connsiteY22" fmla="*/ 280004 h 606933"/>
              <a:gd name="connsiteX23" fmla="*/ 232301 w 523313"/>
              <a:gd name="connsiteY23" fmla="*/ 280004 h 606933"/>
              <a:gd name="connsiteX24" fmla="*/ 166906 w 523313"/>
              <a:gd name="connsiteY24" fmla="*/ 188762 h 606933"/>
              <a:gd name="connsiteX25" fmla="*/ 197654 w 523313"/>
              <a:gd name="connsiteY25" fmla="*/ 219470 h 606933"/>
              <a:gd name="connsiteX26" fmla="*/ 118601 w 523313"/>
              <a:gd name="connsiteY26" fmla="*/ 298421 h 606933"/>
              <a:gd name="connsiteX27" fmla="*/ 70777 w 523313"/>
              <a:gd name="connsiteY27" fmla="*/ 250610 h 606933"/>
              <a:gd name="connsiteX28" fmla="*/ 101525 w 523313"/>
              <a:gd name="connsiteY28" fmla="*/ 219902 h 606933"/>
              <a:gd name="connsiteX29" fmla="*/ 118601 w 523313"/>
              <a:gd name="connsiteY29" fmla="*/ 236956 h 606933"/>
              <a:gd name="connsiteX30" fmla="*/ 393684 w 523313"/>
              <a:gd name="connsiteY30" fmla="*/ 74154 h 606933"/>
              <a:gd name="connsiteX31" fmla="*/ 393684 w 523313"/>
              <a:gd name="connsiteY31" fmla="*/ 129434 h 606933"/>
              <a:gd name="connsiteX32" fmla="*/ 449096 w 523313"/>
              <a:gd name="connsiteY32" fmla="*/ 129434 h 606933"/>
              <a:gd name="connsiteX33" fmla="*/ 43513 w 523313"/>
              <a:gd name="connsiteY33" fmla="*/ 43448 h 606933"/>
              <a:gd name="connsiteX34" fmla="*/ 43513 w 523313"/>
              <a:gd name="connsiteY34" fmla="*/ 563533 h 606933"/>
              <a:gd name="connsiteX35" fmla="*/ 479848 w 523313"/>
              <a:gd name="connsiteY35" fmla="*/ 563533 h 606933"/>
              <a:gd name="connsiteX36" fmla="*/ 479848 w 523313"/>
              <a:gd name="connsiteY36" fmla="*/ 172883 h 606933"/>
              <a:gd name="connsiteX37" fmla="*/ 350219 w 523313"/>
              <a:gd name="connsiteY37" fmla="*/ 172883 h 606933"/>
              <a:gd name="connsiteX38" fmla="*/ 350219 w 523313"/>
              <a:gd name="connsiteY38" fmla="*/ 43448 h 606933"/>
              <a:gd name="connsiteX39" fmla="*/ 0 w 523313"/>
              <a:gd name="connsiteY39" fmla="*/ 0 h 606933"/>
              <a:gd name="connsiteX40" fmla="*/ 380971 w 523313"/>
              <a:gd name="connsiteY40" fmla="*/ 0 h 606933"/>
              <a:gd name="connsiteX41" fmla="*/ 523313 w 523313"/>
              <a:gd name="connsiteY41" fmla="*/ 142177 h 606933"/>
              <a:gd name="connsiteX42" fmla="*/ 523313 w 523313"/>
              <a:gd name="connsiteY42" fmla="*/ 606933 h 606933"/>
              <a:gd name="connsiteX43" fmla="*/ 0 w 523313"/>
              <a:gd name="connsiteY43" fmla="*/ 606933 h 60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23313" h="606933">
                <a:moveTo>
                  <a:pt x="232301" y="453100"/>
                </a:moveTo>
                <a:lnTo>
                  <a:pt x="443362" y="453100"/>
                </a:lnTo>
                <a:lnTo>
                  <a:pt x="443362" y="496498"/>
                </a:lnTo>
                <a:lnTo>
                  <a:pt x="232301" y="496498"/>
                </a:lnTo>
                <a:close/>
                <a:moveTo>
                  <a:pt x="166906" y="405116"/>
                </a:moveTo>
                <a:lnTo>
                  <a:pt x="197654" y="435818"/>
                </a:lnTo>
                <a:lnTo>
                  <a:pt x="118601" y="514704"/>
                </a:lnTo>
                <a:lnTo>
                  <a:pt x="70777" y="466951"/>
                </a:lnTo>
                <a:lnTo>
                  <a:pt x="101525" y="436249"/>
                </a:lnTo>
                <a:lnTo>
                  <a:pt x="118601" y="453300"/>
                </a:lnTo>
                <a:close/>
                <a:moveTo>
                  <a:pt x="232301" y="344783"/>
                </a:moveTo>
                <a:lnTo>
                  <a:pt x="443362" y="344783"/>
                </a:lnTo>
                <a:lnTo>
                  <a:pt x="443362" y="388251"/>
                </a:lnTo>
                <a:lnTo>
                  <a:pt x="232301" y="388251"/>
                </a:lnTo>
                <a:close/>
                <a:moveTo>
                  <a:pt x="166906" y="296939"/>
                </a:moveTo>
                <a:lnTo>
                  <a:pt x="197654" y="327627"/>
                </a:lnTo>
                <a:lnTo>
                  <a:pt x="118601" y="406527"/>
                </a:lnTo>
                <a:lnTo>
                  <a:pt x="70777" y="358795"/>
                </a:lnTo>
                <a:lnTo>
                  <a:pt x="101525" y="328106"/>
                </a:lnTo>
                <a:lnTo>
                  <a:pt x="118601" y="345150"/>
                </a:lnTo>
                <a:close/>
                <a:moveTo>
                  <a:pt x="232301" y="236606"/>
                </a:moveTo>
                <a:lnTo>
                  <a:pt x="443362" y="236606"/>
                </a:lnTo>
                <a:lnTo>
                  <a:pt x="443362" y="280004"/>
                </a:lnTo>
                <a:lnTo>
                  <a:pt x="232301" y="280004"/>
                </a:lnTo>
                <a:close/>
                <a:moveTo>
                  <a:pt x="166906" y="188762"/>
                </a:moveTo>
                <a:lnTo>
                  <a:pt x="197654" y="219470"/>
                </a:lnTo>
                <a:lnTo>
                  <a:pt x="118601" y="298421"/>
                </a:lnTo>
                <a:lnTo>
                  <a:pt x="70777" y="250610"/>
                </a:lnTo>
                <a:lnTo>
                  <a:pt x="101525" y="219902"/>
                </a:lnTo>
                <a:lnTo>
                  <a:pt x="118601" y="236956"/>
                </a:lnTo>
                <a:close/>
                <a:moveTo>
                  <a:pt x="393684" y="74154"/>
                </a:moveTo>
                <a:lnTo>
                  <a:pt x="393684" y="129434"/>
                </a:lnTo>
                <a:lnTo>
                  <a:pt x="449096" y="129434"/>
                </a:lnTo>
                <a:close/>
                <a:moveTo>
                  <a:pt x="43513" y="43448"/>
                </a:moveTo>
                <a:lnTo>
                  <a:pt x="43513" y="563533"/>
                </a:lnTo>
                <a:lnTo>
                  <a:pt x="479848" y="563533"/>
                </a:lnTo>
                <a:lnTo>
                  <a:pt x="479848" y="172883"/>
                </a:lnTo>
                <a:lnTo>
                  <a:pt x="350219" y="172883"/>
                </a:lnTo>
                <a:lnTo>
                  <a:pt x="350219" y="43448"/>
                </a:lnTo>
                <a:close/>
                <a:moveTo>
                  <a:pt x="0" y="0"/>
                </a:moveTo>
                <a:lnTo>
                  <a:pt x="380971" y="0"/>
                </a:lnTo>
                <a:lnTo>
                  <a:pt x="523313" y="142177"/>
                </a:lnTo>
                <a:lnTo>
                  <a:pt x="523313" y="606933"/>
                </a:lnTo>
                <a:lnTo>
                  <a:pt x="0" y="60693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713867" y="2031365"/>
            <a:ext cx="1880235" cy="775970"/>
            <a:chOff x="4120382" y="2107902"/>
            <a:chExt cx="1880331" cy="775946"/>
          </a:xfrm>
        </p:grpSpPr>
        <p:sp>
          <p:nvSpPr>
            <p:cNvPr id="2" name="矩形 1"/>
            <p:cNvSpPr/>
            <p:nvPr/>
          </p:nvSpPr>
          <p:spPr>
            <a:xfrm rot="2629215">
              <a:off x="5224767" y="2107902"/>
              <a:ext cx="775946" cy="77594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9" name="椭圆 21"/>
            <p:cNvSpPr/>
            <p:nvPr/>
          </p:nvSpPr>
          <p:spPr>
            <a:xfrm>
              <a:off x="5468619" y="2322721"/>
              <a:ext cx="288242" cy="346308"/>
            </a:xfrm>
            <a:custGeom>
              <a:avLst/>
              <a:gdLst>
                <a:gd name="connsiteX0" fmla="*/ 166861 w 505460"/>
                <a:gd name="connsiteY0" fmla="*/ 355015 h 607286"/>
                <a:gd name="connsiteX1" fmla="*/ 421301 w 505460"/>
                <a:gd name="connsiteY1" fmla="*/ 355015 h 607286"/>
                <a:gd name="connsiteX2" fmla="*/ 438634 w 505460"/>
                <a:gd name="connsiteY2" fmla="*/ 372303 h 607286"/>
                <a:gd name="connsiteX3" fmla="*/ 421301 w 505460"/>
                <a:gd name="connsiteY3" fmla="*/ 389592 h 607286"/>
                <a:gd name="connsiteX4" fmla="*/ 166861 w 505460"/>
                <a:gd name="connsiteY4" fmla="*/ 389592 h 607286"/>
                <a:gd name="connsiteX5" fmla="*/ 149528 w 505460"/>
                <a:gd name="connsiteY5" fmla="*/ 372303 h 607286"/>
                <a:gd name="connsiteX6" fmla="*/ 166861 w 505460"/>
                <a:gd name="connsiteY6" fmla="*/ 355015 h 607286"/>
                <a:gd name="connsiteX7" fmla="*/ 166861 w 505460"/>
                <a:gd name="connsiteY7" fmla="*/ 272524 h 607286"/>
                <a:gd name="connsiteX8" fmla="*/ 421301 w 505460"/>
                <a:gd name="connsiteY8" fmla="*/ 272524 h 607286"/>
                <a:gd name="connsiteX9" fmla="*/ 438634 w 505460"/>
                <a:gd name="connsiteY9" fmla="*/ 289813 h 607286"/>
                <a:gd name="connsiteX10" fmla="*/ 421301 w 505460"/>
                <a:gd name="connsiteY10" fmla="*/ 307101 h 607286"/>
                <a:gd name="connsiteX11" fmla="*/ 166861 w 505460"/>
                <a:gd name="connsiteY11" fmla="*/ 307101 h 607286"/>
                <a:gd name="connsiteX12" fmla="*/ 149528 w 505460"/>
                <a:gd name="connsiteY12" fmla="*/ 289813 h 607286"/>
                <a:gd name="connsiteX13" fmla="*/ 166861 w 505460"/>
                <a:gd name="connsiteY13" fmla="*/ 272524 h 607286"/>
                <a:gd name="connsiteX14" fmla="*/ 166861 w 505460"/>
                <a:gd name="connsiteY14" fmla="*/ 190033 h 607286"/>
                <a:gd name="connsiteX15" fmla="*/ 421301 w 505460"/>
                <a:gd name="connsiteY15" fmla="*/ 190033 h 607286"/>
                <a:gd name="connsiteX16" fmla="*/ 438634 w 505460"/>
                <a:gd name="connsiteY16" fmla="*/ 207439 h 607286"/>
                <a:gd name="connsiteX17" fmla="*/ 421301 w 505460"/>
                <a:gd name="connsiteY17" fmla="*/ 224751 h 607286"/>
                <a:gd name="connsiteX18" fmla="*/ 166861 w 505460"/>
                <a:gd name="connsiteY18" fmla="*/ 224751 h 607286"/>
                <a:gd name="connsiteX19" fmla="*/ 149528 w 505460"/>
                <a:gd name="connsiteY19" fmla="*/ 207439 h 607286"/>
                <a:gd name="connsiteX20" fmla="*/ 166861 w 505460"/>
                <a:gd name="connsiteY20" fmla="*/ 190033 h 607286"/>
                <a:gd name="connsiteX21" fmla="*/ 166861 w 505460"/>
                <a:gd name="connsiteY21" fmla="*/ 107612 h 607286"/>
                <a:gd name="connsiteX22" fmla="*/ 421301 w 505460"/>
                <a:gd name="connsiteY22" fmla="*/ 107612 h 607286"/>
                <a:gd name="connsiteX23" fmla="*/ 438634 w 505460"/>
                <a:gd name="connsiteY23" fmla="*/ 124901 h 607286"/>
                <a:gd name="connsiteX24" fmla="*/ 421301 w 505460"/>
                <a:gd name="connsiteY24" fmla="*/ 142189 h 607286"/>
                <a:gd name="connsiteX25" fmla="*/ 166861 w 505460"/>
                <a:gd name="connsiteY25" fmla="*/ 142189 h 607286"/>
                <a:gd name="connsiteX26" fmla="*/ 149528 w 505460"/>
                <a:gd name="connsiteY26" fmla="*/ 124901 h 607286"/>
                <a:gd name="connsiteX27" fmla="*/ 166861 w 505460"/>
                <a:gd name="connsiteY27" fmla="*/ 107612 h 607286"/>
                <a:gd name="connsiteX28" fmla="*/ 43330 w 505460"/>
                <a:gd name="connsiteY28" fmla="*/ 105635 h 607286"/>
                <a:gd name="connsiteX29" fmla="*/ 34664 w 505460"/>
                <a:gd name="connsiteY29" fmla="*/ 114289 h 607286"/>
                <a:gd name="connsiteX30" fmla="*/ 34664 w 505460"/>
                <a:gd name="connsiteY30" fmla="*/ 563922 h 607286"/>
                <a:gd name="connsiteX31" fmla="*/ 43330 w 505460"/>
                <a:gd name="connsiteY31" fmla="*/ 572576 h 607286"/>
                <a:gd name="connsiteX32" fmla="*/ 379237 w 505460"/>
                <a:gd name="connsiteY32" fmla="*/ 572576 h 607286"/>
                <a:gd name="connsiteX33" fmla="*/ 387903 w 505460"/>
                <a:gd name="connsiteY33" fmla="*/ 563922 h 607286"/>
                <a:gd name="connsiteX34" fmla="*/ 387903 w 505460"/>
                <a:gd name="connsiteY34" fmla="*/ 536267 h 607286"/>
                <a:gd name="connsiteX35" fmla="*/ 126223 w 505460"/>
                <a:gd name="connsiteY35" fmla="*/ 536267 h 607286"/>
                <a:gd name="connsiteX36" fmla="*/ 82799 w 505460"/>
                <a:gd name="connsiteY36" fmla="*/ 492997 h 607286"/>
                <a:gd name="connsiteX37" fmla="*/ 82799 w 505460"/>
                <a:gd name="connsiteY37" fmla="*/ 105635 h 607286"/>
                <a:gd name="connsiteX38" fmla="*/ 126223 w 505460"/>
                <a:gd name="connsiteY38" fmla="*/ 34616 h 607286"/>
                <a:gd name="connsiteX39" fmla="*/ 117557 w 505460"/>
                <a:gd name="connsiteY39" fmla="*/ 43270 h 607286"/>
                <a:gd name="connsiteX40" fmla="*/ 117557 w 505460"/>
                <a:gd name="connsiteY40" fmla="*/ 492997 h 607286"/>
                <a:gd name="connsiteX41" fmla="*/ 126223 w 505460"/>
                <a:gd name="connsiteY41" fmla="*/ 501651 h 607286"/>
                <a:gd name="connsiteX42" fmla="*/ 462130 w 505460"/>
                <a:gd name="connsiteY42" fmla="*/ 501651 h 607286"/>
                <a:gd name="connsiteX43" fmla="*/ 470796 w 505460"/>
                <a:gd name="connsiteY43" fmla="*/ 492997 h 607286"/>
                <a:gd name="connsiteX44" fmla="*/ 470796 w 505460"/>
                <a:gd name="connsiteY44" fmla="*/ 43270 h 607286"/>
                <a:gd name="connsiteX45" fmla="*/ 462130 w 505460"/>
                <a:gd name="connsiteY45" fmla="*/ 34616 h 607286"/>
                <a:gd name="connsiteX46" fmla="*/ 126223 w 505460"/>
                <a:gd name="connsiteY46" fmla="*/ 0 h 607286"/>
                <a:gd name="connsiteX47" fmla="*/ 462130 w 505460"/>
                <a:gd name="connsiteY47" fmla="*/ 0 h 607286"/>
                <a:gd name="connsiteX48" fmla="*/ 505460 w 505460"/>
                <a:gd name="connsiteY48" fmla="*/ 43270 h 607286"/>
                <a:gd name="connsiteX49" fmla="*/ 505460 w 505460"/>
                <a:gd name="connsiteY49" fmla="*/ 492997 h 607286"/>
                <a:gd name="connsiteX50" fmla="*/ 462130 w 505460"/>
                <a:gd name="connsiteY50" fmla="*/ 536267 h 607286"/>
                <a:gd name="connsiteX51" fmla="*/ 422661 w 505460"/>
                <a:gd name="connsiteY51" fmla="*/ 536267 h 607286"/>
                <a:gd name="connsiteX52" fmla="*/ 422661 w 505460"/>
                <a:gd name="connsiteY52" fmla="*/ 563922 h 607286"/>
                <a:gd name="connsiteX53" fmla="*/ 379237 w 505460"/>
                <a:gd name="connsiteY53" fmla="*/ 607286 h 607286"/>
                <a:gd name="connsiteX54" fmla="*/ 43330 w 505460"/>
                <a:gd name="connsiteY54" fmla="*/ 607286 h 607286"/>
                <a:gd name="connsiteX55" fmla="*/ 0 w 505460"/>
                <a:gd name="connsiteY55" fmla="*/ 563922 h 607286"/>
                <a:gd name="connsiteX56" fmla="*/ 0 w 505460"/>
                <a:gd name="connsiteY56" fmla="*/ 114289 h 607286"/>
                <a:gd name="connsiteX57" fmla="*/ 43330 w 505460"/>
                <a:gd name="connsiteY57" fmla="*/ 70925 h 607286"/>
                <a:gd name="connsiteX58" fmla="*/ 82799 w 505460"/>
                <a:gd name="connsiteY58" fmla="*/ 70925 h 607286"/>
                <a:gd name="connsiteX59" fmla="*/ 82799 w 505460"/>
                <a:gd name="connsiteY59" fmla="*/ 43270 h 607286"/>
                <a:gd name="connsiteX60" fmla="*/ 126223 w 505460"/>
                <a:gd name="connsiteY60" fmla="*/ 0 h 607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05460" h="607286">
                  <a:moveTo>
                    <a:pt x="166861" y="355015"/>
                  </a:moveTo>
                  <a:lnTo>
                    <a:pt x="421301" y="355015"/>
                  </a:lnTo>
                  <a:cubicBezTo>
                    <a:pt x="430910" y="355015"/>
                    <a:pt x="438634" y="362720"/>
                    <a:pt x="438634" y="372303"/>
                  </a:cubicBezTo>
                  <a:cubicBezTo>
                    <a:pt x="438634" y="381793"/>
                    <a:pt x="430910" y="389592"/>
                    <a:pt x="421301" y="389592"/>
                  </a:cubicBezTo>
                  <a:lnTo>
                    <a:pt x="166861" y="389592"/>
                  </a:lnTo>
                  <a:cubicBezTo>
                    <a:pt x="157253" y="389592"/>
                    <a:pt x="149528" y="381887"/>
                    <a:pt x="149528" y="372303"/>
                  </a:cubicBezTo>
                  <a:cubicBezTo>
                    <a:pt x="149528" y="362720"/>
                    <a:pt x="157253" y="355015"/>
                    <a:pt x="166861" y="355015"/>
                  </a:cubicBezTo>
                  <a:close/>
                  <a:moveTo>
                    <a:pt x="166861" y="272524"/>
                  </a:moveTo>
                  <a:lnTo>
                    <a:pt x="421301" y="272524"/>
                  </a:lnTo>
                  <a:cubicBezTo>
                    <a:pt x="430910" y="272524"/>
                    <a:pt x="438634" y="280229"/>
                    <a:pt x="438634" y="289813"/>
                  </a:cubicBezTo>
                  <a:cubicBezTo>
                    <a:pt x="438634" y="299396"/>
                    <a:pt x="430910" y="307101"/>
                    <a:pt x="421301" y="307101"/>
                  </a:cubicBezTo>
                  <a:lnTo>
                    <a:pt x="166861" y="307101"/>
                  </a:lnTo>
                  <a:cubicBezTo>
                    <a:pt x="157253" y="307101"/>
                    <a:pt x="149528" y="299396"/>
                    <a:pt x="149528" y="289813"/>
                  </a:cubicBezTo>
                  <a:cubicBezTo>
                    <a:pt x="149528" y="280229"/>
                    <a:pt x="157253" y="272524"/>
                    <a:pt x="166861" y="272524"/>
                  </a:cubicBezTo>
                  <a:close/>
                  <a:moveTo>
                    <a:pt x="166861" y="190033"/>
                  </a:moveTo>
                  <a:lnTo>
                    <a:pt x="421301" y="190033"/>
                  </a:lnTo>
                  <a:cubicBezTo>
                    <a:pt x="430910" y="190033"/>
                    <a:pt x="438634" y="197842"/>
                    <a:pt x="438634" y="207439"/>
                  </a:cubicBezTo>
                  <a:cubicBezTo>
                    <a:pt x="438634" y="216942"/>
                    <a:pt x="430910" y="224751"/>
                    <a:pt x="421301" y="224751"/>
                  </a:cubicBezTo>
                  <a:lnTo>
                    <a:pt x="166861" y="224751"/>
                  </a:lnTo>
                  <a:cubicBezTo>
                    <a:pt x="157253" y="224751"/>
                    <a:pt x="149528" y="216942"/>
                    <a:pt x="149528" y="207439"/>
                  </a:cubicBezTo>
                  <a:cubicBezTo>
                    <a:pt x="149528" y="197842"/>
                    <a:pt x="157253" y="190033"/>
                    <a:pt x="166861" y="190033"/>
                  </a:cubicBezTo>
                  <a:close/>
                  <a:moveTo>
                    <a:pt x="166861" y="107612"/>
                  </a:moveTo>
                  <a:lnTo>
                    <a:pt x="421301" y="107612"/>
                  </a:lnTo>
                  <a:cubicBezTo>
                    <a:pt x="430910" y="107612"/>
                    <a:pt x="438634" y="115317"/>
                    <a:pt x="438634" y="124901"/>
                  </a:cubicBezTo>
                  <a:cubicBezTo>
                    <a:pt x="438634" y="134484"/>
                    <a:pt x="430910" y="142189"/>
                    <a:pt x="421301" y="142189"/>
                  </a:cubicBezTo>
                  <a:lnTo>
                    <a:pt x="166861" y="142189"/>
                  </a:lnTo>
                  <a:cubicBezTo>
                    <a:pt x="157253" y="142189"/>
                    <a:pt x="149528" y="134484"/>
                    <a:pt x="149528" y="124901"/>
                  </a:cubicBezTo>
                  <a:cubicBezTo>
                    <a:pt x="149528" y="115317"/>
                    <a:pt x="157253" y="107612"/>
                    <a:pt x="166861" y="107612"/>
                  </a:cubicBezTo>
                  <a:close/>
                  <a:moveTo>
                    <a:pt x="43330" y="105635"/>
                  </a:moveTo>
                  <a:cubicBezTo>
                    <a:pt x="38526" y="105635"/>
                    <a:pt x="34664" y="109492"/>
                    <a:pt x="34664" y="114289"/>
                  </a:cubicBezTo>
                  <a:lnTo>
                    <a:pt x="34664" y="563922"/>
                  </a:lnTo>
                  <a:cubicBezTo>
                    <a:pt x="34664" y="568719"/>
                    <a:pt x="38526" y="572576"/>
                    <a:pt x="43330" y="572576"/>
                  </a:cubicBezTo>
                  <a:lnTo>
                    <a:pt x="379237" y="572576"/>
                  </a:lnTo>
                  <a:cubicBezTo>
                    <a:pt x="384041" y="572576"/>
                    <a:pt x="387903" y="568719"/>
                    <a:pt x="387903" y="563922"/>
                  </a:cubicBezTo>
                  <a:lnTo>
                    <a:pt x="387903" y="536267"/>
                  </a:lnTo>
                  <a:lnTo>
                    <a:pt x="126223" y="536267"/>
                  </a:lnTo>
                  <a:cubicBezTo>
                    <a:pt x="102297" y="536267"/>
                    <a:pt x="82799" y="516889"/>
                    <a:pt x="82799" y="492997"/>
                  </a:cubicBezTo>
                  <a:lnTo>
                    <a:pt x="82799" y="105635"/>
                  </a:lnTo>
                  <a:close/>
                  <a:moveTo>
                    <a:pt x="126223" y="34616"/>
                  </a:moveTo>
                  <a:cubicBezTo>
                    <a:pt x="121419" y="34616"/>
                    <a:pt x="117557" y="38567"/>
                    <a:pt x="117557" y="43270"/>
                  </a:cubicBezTo>
                  <a:lnTo>
                    <a:pt x="117557" y="492997"/>
                  </a:lnTo>
                  <a:cubicBezTo>
                    <a:pt x="117557" y="497794"/>
                    <a:pt x="121419" y="501651"/>
                    <a:pt x="126223" y="501651"/>
                  </a:cubicBezTo>
                  <a:lnTo>
                    <a:pt x="462130" y="501651"/>
                  </a:lnTo>
                  <a:cubicBezTo>
                    <a:pt x="466840" y="501651"/>
                    <a:pt x="470796" y="497794"/>
                    <a:pt x="470796" y="492997"/>
                  </a:cubicBezTo>
                  <a:lnTo>
                    <a:pt x="470796" y="43270"/>
                  </a:lnTo>
                  <a:cubicBezTo>
                    <a:pt x="470796" y="38567"/>
                    <a:pt x="466840" y="34616"/>
                    <a:pt x="462130" y="34616"/>
                  </a:cubicBezTo>
                  <a:close/>
                  <a:moveTo>
                    <a:pt x="126223" y="0"/>
                  </a:moveTo>
                  <a:lnTo>
                    <a:pt x="462130" y="0"/>
                  </a:lnTo>
                  <a:cubicBezTo>
                    <a:pt x="485961" y="0"/>
                    <a:pt x="505460" y="19472"/>
                    <a:pt x="505460" y="43270"/>
                  </a:cubicBezTo>
                  <a:lnTo>
                    <a:pt x="505460" y="492997"/>
                  </a:lnTo>
                  <a:cubicBezTo>
                    <a:pt x="505460" y="516889"/>
                    <a:pt x="485961" y="536267"/>
                    <a:pt x="462130" y="536267"/>
                  </a:cubicBezTo>
                  <a:lnTo>
                    <a:pt x="422661" y="536267"/>
                  </a:lnTo>
                  <a:lnTo>
                    <a:pt x="422661" y="563922"/>
                  </a:lnTo>
                  <a:cubicBezTo>
                    <a:pt x="422661" y="587815"/>
                    <a:pt x="403163" y="607286"/>
                    <a:pt x="379237" y="607286"/>
                  </a:cubicBezTo>
                  <a:lnTo>
                    <a:pt x="43330" y="607286"/>
                  </a:lnTo>
                  <a:cubicBezTo>
                    <a:pt x="19404" y="607286"/>
                    <a:pt x="0" y="587815"/>
                    <a:pt x="0" y="563922"/>
                  </a:cubicBezTo>
                  <a:lnTo>
                    <a:pt x="0" y="114289"/>
                  </a:lnTo>
                  <a:cubicBezTo>
                    <a:pt x="0" y="90397"/>
                    <a:pt x="19404" y="70925"/>
                    <a:pt x="43330" y="70925"/>
                  </a:cubicBezTo>
                  <a:lnTo>
                    <a:pt x="82799" y="70925"/>
                  </a:lnTo>
                  <a:lnTo>
                    <a:pt x="82799" y="43270"/>
                  </a:lnTo>
                  <a:cubicBezTo>
                    <a:pt x="82799" y="19472"/>
                    <a:pt x="102297" y="0"/>
                    <a:pt x="1262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73100" sx="102000" sy="102000" algn="ctr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4120382" y="2489581"/>
              <a:ext cx="69598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3713867" y="4765675"/>
            <a:ext cx="1845945" cy="775970"/>
            <a:chOff x="4120382" y="4841825"/>
            <a:chExt cx="1845704" cy="775946"/>
          </a:xfrm>
        </p:grpSpPr>
        <p:sp>
          <p:nvSpPr>
            <p:cNvPr id="59" name="矩形 58"/>
            <p:cNvSpPr/>
            <p:nvPr/>
          </p:nvSpPr>
          <p:spPr>
            <a:xfrm rot="2629215">
              <a:off x="5190140" y="4841825"/>
              <a:ext cx="775946" cy="77594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5" name="椭圆 23"/>
            <p:cNvSpPr/>
            <p:nvPr/>
          </p:nvSpPr>
          <p:spPr>
            <a:xfrm>
              <a:off x="5412524" y="5047892"/>
              <a:ext cx="346309" cy="345759"/>
            </a:xfrm>
            <a:custGeom>
              <a:avLst/>
              <a:gdLst>
                <a:gd name="connsiteX0" fmla="*/ 138699 w 603657"/>
                <a:gd name="connsiteY0" fmla="*/ 230325 h 602699"/>
                <a:gd name="connsiteX1" fmla="*/ 369371 w 603657"/>
                <a:gd name="connsiteY1" fmla="*/ 230325 h 602699"/>
                <a:gd name="connsiteX2" fmla="*/ 392837 w 603657"/>
                <a:gd name="connsiteY2" fmla="*/ 253753 h 602699"/>
                <a:gd name="connsiteX3" fmla="*/ 369371 w 603657"/>
                <a:gd name="connsiteY3" fmla="*/ 277180 h 602699"/>
                <a:gd name="connsiteX4" fmla="*/ 138699 w 603657"/>
                <a:gd name="connsiteY4" fmla="*/ 277180 h 602699"/>
                <a:gd name="connsiteX5" fmla="*/ 115233 w 603657"/>
                <a:gd name="connsiteY5" fmla="*/ 253753 h 602699"/>
                <a:gd name="connsiteX6" fmla="*/ 138699 w 603657"/>
                <a:gd name="connsiteY6" fmla="*/ 230325 h 602699"/>
                <a:gd name="connsiteX7" fmla="*/ 254159 w 603657"/>
                <a:gd name="connsiteY7" fmla="*/ 46866 h 602699"/>
                <a:gd name="connsiteX8" fmla="*/ 46936 w 603657"/>
                <a:gd name="connsiteY8" fmla="*/ 253780 h 602699"/>
                <a:gd name="connsiteX9" fmla="*/ 254159 w 603657"/>
                <a:gd name="connsiteY9" fmla="*/ 460460 h 602699"/>
                <a:gd name="connsiteX10" fmla="*/ 461147 w 603657"/>
                <a:gd name="connsiteY10" fmla="*/ 253780 h 602699"/>
                <a:gd name="connsiteX11" fmla="*/ 254159 w 603657"/>
                <a:gd name="connsiteY11" fmla="*/ 46866 h 602699"/>
                <a:gd name="connsiteX12" fmla="*/ 254159 w 603657"/>
                <a:gd name="connsiteY12" fmla="*/ 0 h 602699"/>
                <a:gd name="connsiteX13" fmla="*/ 508083 w 603657"/>
                <a:gd name="connsiteY13" fmla="*/ 253780 h 602699"/>
                <a:gd name="connsiteX14" fmla="*/ 449413 w 603657"/>
                <a:gd name="connsiteY14" fmla="*/ 415703 h 602699"/>
                <a:gd name="connsiteX15" fmla="*/ 596793 w 603657"/>
                <a:gd name="connsiteY15" fmla="*/ 562629 h 602699"/>
                <a:gd name="connsiteX16" fmla="*/ 596793 w 603657"/>
                <a:gd name="connsiteY16" fmla="*/ 595904 h 602699"/>
                <a:gd name="connsiteX17" fmla="*/ 580130 w 603657"/>
                <a:gd name="connsiteY17" fmla="*/ 602699 h 602699"/>
                <a:gd name="connsiteX18" fmla="*/ 563468 w 603657"/>
                <a:gd name="connsiteY18" fmla="*/ 595904 h 602699"/>
                <a:gd name="connsiteX19" fmla="*/ 416323 w 603657"/>
                <a:gd name="connsiteY19" fmla="*/ 448744 h 602699"/>
                <a:gd name="connsiteX20" fmla="*/ 254159 w 603657"/>
                <a:gd name="connsiteY20" fmla="*/ 507326 h 602699"/>
                <a:gd name="connsiteX21" fmla="*/ 0 w 603657"/>
                <a:gd name="connsiteY21" fmla="*/ 253780 h 602699"/>
                <a:gd name="connsiteX22" fmla="*/ 254159 w 603657"/>
                <a:gd name="connsiteY22" fmla="*/ 0 h 60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3657" h="602699">
                  <a:moveTo>
                    <a:pt x="138699" y="230325"/>
                  </a:moveTo>
                  <a:lnTo>
                    <a:pt x="369371" y="230325"/>
                  </a:lnTo>
                  <a:cubicBezTo>
                    <a:pt x="382277" y="230325"/>
                    <a:pt x="392837" y="240633"/>
                    <a:pt x="392837" y="253753"/>
                  </a:cubicBezTo>
                  <a:cubicBezTo>
                    <a:pt x="392837" y="266638"/>
                    <a:pt x="382277" y="277180"/>
                    <a:pt x="369371" y="277180"/>
                  </a:cubicBezTo>
                  <a:lnTo>
                    <a:pt x="138699" y="277180"/>
                  </a:lnTo>
                  <a:cubicBezTo>
                    <a:pt x="125793" y="277180"/>
                    <a:pt x="115233" y="266638"/>
                    <a:pt x="115233" y="253753"/>
                  </a:cubicBezTo>
                  <a:cubicBezTo>
                    <a:pt x="115233" y="240633"/>
                    <a:pt x="125793" y="230325"/>
                    <a:pt x="138699" y="230325"/>
                  </a:cubicBezTo>
                  <a:close/>
                  <a:moveTo>
                    <a:pt x="254159" y="46866"/>
                  </a:moveTo>
                  <a:cubicBezTo>
                    <a:pt x="139870" y="46866"/>
                    <a:pt x="46936" y="139661"/>
                    <a:pt x="46936" y="253780"/>
                  </a:cubicBezTo>
                  <a:cubicBezTo>
                    <a:pt x="46936" y="367665"/>
                    <a:pt x="139870" y="460460"/>
                    <a:pt x="254159" y="460460"/>
                  </a:cubicBezTo>
                  <a:cubicBezTo>
                    <a:pt x="368214" y="460460"/>
                    <a:pt x="461147" y="367665"/>
                    <a:pt x="461147" y="253780"/>
                  </a:cubicBezTo>
                  <a:cubicBezTo>
                    <a:pt x="461147" y="139661"/>
                    <a:pt x="368214" y="46866"/>
                    <a:pt x="254159" y="46866"/>
                  </a:cubicBezTo>
                  <a:close/>
                  <a:moveTo>
                    <a:pt x="254159" y="0"/>
                  </a:moveTo>
                  <a:cubicBezTo>
                    <a:pt x="394029" y="0"/>
                    <a:pt x="508083" y="113885"/>
                    <a:pt x="508083" y="253780"/>
                  </a:cubicBezTo>
                  <a:cubicBezTo>
                    <a:pt x="508083" y="315175"/>
                    <a:pt x="486023" y="371649"/>
                    <a:pt x="449413" y="415703"/>
                  </a:cubicBezTo>
                  <a:lnTo>
                    <a:pt x="596793" y="562629"/>
                  </a:lnTo>
                  <a:cubicBezTo>
                    <a:pt x="605945" y="571767"/>
                    <a:pt x="605945" y="586765"/>
                    <a:pt x="596793" y="595904"/>
                  </a:cubicBezTo>
                  <a:cubicBezTo>
                    <a:pt x="592099" y="600356"/>
                    <a:pt x="586232" y="602699"/>
                    <a:pt x="580130" y="602699"/>
                  </a:cubicBezTo>
                  <a:cubicBezTo>
                    <a:pt x="574029" y="602699"/>
                    <a:pt x="568162" y="600356"/>
                    <a:pt x="563468" y="595904"/>
                  </a:cubicBezTo>
                  <a:lnTo>
                    <a:pt x="416323" y="448744"/>
                  </a:lnTo>
                  <a:cubicBezTo>
                    <a:pt x="372203" y="485299"/>
                    <a:pt x="315645" y="507326"/>
                    <a:pt x="254159" y="507326"/>
                  </a:cubicBezTo>
                  <a:cubicBezTo>
                    <a:pt x="114055" y="507326"/>
                    <a:pt x="0" y="393442"/>
                    <a:pt x="0" y="253780"/>
                  </a:cubicBezTo>
                  <a:cubicBezTo>
                    <a:pt x="0" y="113885"/>
                    <a:pt x="114055" y="0"/>
                    <a:pt x="25415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73100" sx="102000" sy="102000" algn="ctr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4120382" y="5207568"/>
              <a:ext cx="69598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4510157" y="3383280"/>
            <a:ext cx="1791335" cy="775970"/>
            <a:chOff x="4916760" y="3459394"/>
            <a:chExt cx="1791640" cy="775946"/>
          </a:xfrm>
        </p:grpSpPr>
        <p:sp>
          <p:nvSpPr>
            <p:cNvPr id="58" name="矩形 57"/>
            <p:cNvSpPr/>
            <p:nvPr/>
          </p:nvSpPr>
          <p:spPr>
            <a:xfrm rot="2629215">
              <a:off x="5932454" y="3459394"/>
              <a:ext cx="775946" cy="77594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2" name="椭圆 22"/>
            <p:cNvSpPr/>
            <p:nvPr/>
          </p:nvSpPr>
          <p:spPr>
            <a:xfrm>
              <a:off x="6136622" y="3685169"/>
              <a:ext cx="337723" cy="346309"/>
            </a:xfrm>
            <a:custGeom>
              <a:avLst/>
              <a:gdLst>
                <a:gd name="connsiteX0" fmla="*/ 289142 w 593263"/>
                <a:gd name="connsiteY0" fmla="*/ 515850 h 608344"/>
                <a:gd name="connsiteX1" fmla="*/ 227765 w 593263"/>
                <a:gd name="connsiteY1" fmla="*/ 563478 h 608344"/>
                <a:gd name="connsiteX2" fmla="*/ 365576 w 593263"/>
                <a:gd name="connsiteY2" fmla="*/ 563478 h 608344"/>
                <a:gd name="connsiteX3" fmla="*/ 304122 w 593263"/>
                <a:gd name="connsiteY3" fmla="*/ 515850 h 608344"/>
                <a:gd name="connsiteX4" fmla="*/ 289175 w 593263"/>
                <a:gd name="connsiteY4" fmla="*/ 515431 h 608344"/>
                <a:gd name="connsiteX5" fmla="*/ 304155 w 593263"/>
                <a:gd name="connsiteY5" fmla="*/ 515431 h 608344"/>
                <a:gd name="connsiteX6" fmla="*/ 366070 w 593263"/>
                <a:gd name="connsiteY6" fmla="*/ 564057 h 608344"/>
                <a:gd name="connsiteX7" fmla="*/ 227259 w 593263"/>
                <a:gd name="connsiteY7" fmla="*/ 564057 h 608344"/>
                <a:gd name="connsiteX8" fmla="*/ 289175 w 593263"/>
                <a:gd name="connsiteY8" fmla="*/ 515431 h 608344"/>
                <a:gd name="connsiteX9" fmla="*/ 289142 w 593263"/>
                <a:gd name="connsiteY9" fmla="*/ 514853 h 608344"/>
                <a:gd name="connsiteX10" fmla="*/ 226767 w 593263"/>
                <a:gd name="connsiteY10" fmla="*/ 564014 h 608344"/>
                <a:gd name="connsiteX11" fmla="*/ 226767 w 593263"/>
                <a:gd name="connsiteY11" fmla="*/ 564475 h 608344"/>
                <a:gd name="connsiteX12" fmla="*/ 366574 w 593263"/>
                <a:gd name="connsiteY12" fmla="*/ 564475 h 608344"/>
                <a:gd name="connsiteX13" fmla="*/ 366574 w 593263"/>
                <a:gd name="connsiteY13" fmla="*/ 564014 h 608344"/>
                <a:gd name="connsiteX14" fmla="*/ 304122 w 593263"/>
                <a:gd name="connsiteY14" fmla="*/ 514853 h 608344"/>
                <a:gd name="connsiteX15" fmla="*/ 530681 w 593263"/>
                <a:gd name="connsiteY15" fmla="*/ 143537 h 608344"/>
                <a:gd name="connsiteX16" fmla="*/ 530416 w 593263"/>
                <a:gd name="connsiteY16" fmla="*/ 144771 h 608344"/>
                <a:gd name="connsiteX17" fmla="*/ 530089 w 593263"/>
                <a:gd name="connsiteY17" fmla="*/ 145272 h 608344"/>
                <a:gd name="connsiteX18" fmla="*/ 62599 w 593263"/>
                <a:gd name="connsiteY18" fmla="*/ 143295 h 608344"/>
                <a:gd name="connsiteX19" fmla="*/ 63310 w 593263"/>
                <a:gd name="connsiteY19" fmla="*/ 145377 h 608344"/>
                <a:gd name="connsiteX20" fmla="*/ 62916 w 593263"/>
                <a:gd name="connsiteY20" fmla="*/ 144771 h 608344"/>
                <a:gd name="connsiteX21" fmla="*/ 151870 w 593263"/>
                <a:gd name="connsiteY21" fmla="*/ 44867 h 608344"/>
                <a:gd name="connsiteX22" fmla="*/ 151870 w 593263"/>
                <a:gd name="connsiteY22" fmla="*/ 247725 h 608344"/>
                <a:gd name="connsiteX23" fmla="*/ 151870 w 593263"/>
                <a:gd name="connsiteY23" fmla="*/ 248568 h 608344"/>
                <a:gd name="connsiteX24" fmla="*/ 163623 w 593263"/>
                <a:gd name="connsiteY24" fmla="*/ 303712 h 608344"/>
                <a:gd name="connsiteX25" fmla="*/ 290756 w 593263"/>
                <a:gd name="connsiteY25" fmla="*/ 386466 h 608344"/>
                <a:gd name="connsiteX26" fmla="*/ 302509 w 593263"/>
                <a:gd name="connsiteY26" fmla="*/ 386466 h 608344"/>
                <a:gd name="connsiteX27" fmla="*/ 429718 w 593263"/>
                <a:gd name="connsiteY27" fmla="*/ 303712 h 608344"/>
                <a:gd name="connsiteX28" fmla="*/ 441471 w 593263"/>
                <a:gd name="connsiteY28" fmla="*/ 248568 h 608344"/>
                <a:gd name="connsiteX29" fmla="*/ 441471 w 593263"/>
                <a:gd name="connsiteY29" fmla="*/ 247725 h 608344"/>
                <a:gd name="connsiteX30" fmla="*/ 441471 w 593263"/>
                <a:gd name="connsiteY30" fmla="*/ 44867 h 608344"/>
                <a:gd name="connsiteX31" fmla="*/ 485907 w 593263"/>
                <a:gd name="connsiteY31" fmla="*/ 44359 h 608344"/>
                <a:gd name="connsiteX32" fmla="*/ 533074 w 593263"/>
                <a:gd name="connsiteY32" fmla="*/ 44359 h 608344"/>
                <a:gd name="connsiteX33" fmla="*/ 548899 w 593263"/>
                <a:gd name="connsiteY33" fmla="*/ 60926 h 608344"/>
                <a:gd name="connsiteX34" fmla="*/ 547924 w 593263"/>
                <a:gd name="connsiteY34" fmla="*/ 67809 h 608344"/>
                <a:gd name="connsiteX35" fmla="*/ 533150 w 593263"/>
                <a:gd name="connsiteY35" fmla="*/ 136289 h 608344"/>
                <a:gd name="connsiteX36" fmla="*/ 530681 w 593263"/>
                <a:gd name="connsiteY36" fmla="*/ 143537 h 608344"/>
                <a:gd name="connsiteX37" fmla="*/ 548401 w 593263"/>
                <a:gd name="connsiteY37" fmla="*/ 60896 h 608344"/>
                <a:gd name="connsiteX38" fmla="*/ 544176 w 593263"/>
                <a:gd name="connsiteY38" fmla="*/ 49622 h 608344"/>
                <a:gd name="connsiteX39" fmla="*/ 533037 w 593263"/>
                <a:gd name="connsiteY39" fmla="*/ 44867 h 608344"/>
                <a:gd name="connsiteX40" fmla="*/ 486332 w 593263"/>
                <a:gd name="connsiteY40" fmla="*/ 44867 h 608344"/>
                <a:gd name="connsiteX41" fmla="*/ 486332 w 593263"/>
                <a:gd name="connsiteY41" fmla="*/ 212368 h 608344"/>
                <a:gd name="connsiteX42" fmla="*/ 530089 w 593263"/>
                <a:gd name="connsiteY42" fmla="*/ 145272 h 608344"/>
                <a:gd name="connsiteX43" fmla="*/ 528649 w 593263"/>
                <a:gd name="connsiteY43" fmla="*/ 149497 h 608344"/>
                <a:gd name="connsiteX44" fmla="*/ 502008 w 593263"/>
                <a:gd name="connsiteY44" fmla="*/ 190019 h 608344"/>
                <a:gd name="connsiteX45" fmla="*/ 485907 w 593263"/>
                <a:gd name="connsiteY45" fmla="*/ 213629 h 608344"/>
                <a:gd name="connsiteX46" fmla="*/ 151362 w 593263"/>
                <a:gd name="connsiteY46" fmla="*/ 44359 h 608344"/>
                <a:gd name="connsiteX47" fmla="*/ 220576 w 593263"/>
                <a:gd name="connsiteY47" fmla="*/ 44359 h 608344"/>
                <a:gd name="connsiteX48" fmla="*/ 264900 w 593263"/>
                <a:gd name="connsiteY48" fmla="*/ 44359 h 608344"/>
                <a:gd name="connsiteX49" fmla="*/ 328429 w 593263"/>
                <a:gd name="connsiteY49" fmla="*/ 44359 h 608344"/>
                <a:gd name="connsiteX50" fmla="*/ 372830 w 593263"/>
                <a:gd name="connsiteY50" fmla="*/ 44359 h 608344"/>
                <a:gd name="connsiteX51" fmla="*/ 442044 w 593263"/>
                <a:gd name="connsiteY51" fmla="*/ 44359 h 608344"/>
                <a:gd name="connsiteX52" fmla="*/ 442044 w 593263"/>
                <a:gd name="connsiteY52" fmla="*/ 247759 h 608344"/>
                <a:gd name="connsiteX53" fmla="*/ 441967 w 593263"/>
                <a:gd name="connsiteY53" fmla="*/ 248603 h 608344"/>
                <a:gd name="connsiteX54" fmla="*/ 430214 w 593263"/>
                <a:gd name="connsiteY54" fmla="*/ 303978 h 608344"/>
                <a:gd name="connsiteX55" fmla="*/ 302541 w 593263"/>
                <a:gd name="connsiteY55" fmla="*/ 386964 h 608344"/>
                <a:gd name="connsiteX56" fmla="*/ 290788 w 593263"/>
                <a:gd name="connsiteY56" fmla="*/ 386964 h 608344"/>
                <a:gd name="connsiteX57" fmla="*/ 163192 w 593263"/>
                <a:gd name="connsiteY57" fmla="*/ 303978 h 608344"/>
                <a:gd name="connsiteX58" fmla="*/ 151362 w 593263"/>
                <a:gd name="connsiteY58" fmla="*/ 248603 h 608344"/>
                <a:gd name="connsiteX59" fmla="*/ 151362 w 593263"/>
                <a:gd name="connsiteY59" fmla="*/ 247759 h 608344"/>
                <a:gd name="connsiteX60" fmla="*/ 60332 w 593263"/>
                <a:gd name="connsiteY60" fmla="*/ 44359 h 608344"/>
                <a:gd name="connsiteX61" fmla="*/ 107499 w 593263"/>
                <a:gd name="connsiteY61" fmla="*/ 44359 h 608344"/>
                <a:gd name="connsiteX62" fmla="*/ 107499 w 593263"/>
                <a:gd name="connsiteY62" fmla="*/ 213629 h 608344"/>
                <a:gd name="connsiteX63" fmla="*/ 89716 w 593263"/>
                <a:gd name="connsiteY63" fmla="*/ 187576 h 608344"/>
                <a:gd name="connsiteX64" fmla="*/ 64773 w 593263"/>
                <a:gd name="connsiteY64" fmla="*/ 149662 h 608344"/>
                <a:gd name="connsiteX65" fmla="*/ 63310 w 593263"/>
                <a:gd name="connsiteY65" fmla="*/ 145377 h 608344"/>
                <a:gd name="connsiteX66" fmla="*/ 106932 w 593263"/>
                <a:gd name="connsiteY66" fmla="*/ 212368 h 608344"/>
                <a:gd name="connsiteX67" fmla="*/ 106932 w 593263"/>
                <a:gd name="connsiteY67" fmla="*/ 44867 h 608344"/>
                <a:gd name="connsiteX68" fmla="*/ 60304 w 593263"/>
                <a:gd name="connsiteY68" fmla="*/ 44867 h 608344"/>
                <a:gd name="connsiteX69" fmla="*/ 49089 w 593263"/>
                <a:gd name="connsiteY69" fmla="*/ 49622 h 608344"/>
                <a:gd name="connsiteX70" fmla="*/ 44940 w 593263"/>
                <a:gd name="connsiteY70" fmla="*/ 60896 h 608344"/>
                <a:gd name="connsiteX71" fmla="*/ 62599 w 593263"/>
                <a:gd name="connsiteY71" fmla="*/ 143295 h 608344"/>
                <a:gd name="connsiteX72" fmla="*/ 60093 w 593263"/>
                <a:gd name="connsiteY72" fmla="*/ 135955 h 608344"/>
                <a:gd name="connsiteX73" fmla="*/ 45391 w 593263"/>
                <a:gd name="connsiteY73" fmla="*/ 67700 h 608344"/>
                <a:gd name="connsiteX74" fmla="*/ 44431 w 593263"/>
                <a:gd name="connsiteY74" fmla="*/ 60926 h 608344"/>
                <a:gd name="connsiteX75" fmla="*/ 60332 w 593263"/>
                <a:gd name="connsiteY75" fmla="*/ 44359 h 608344"/>
                <a:gd name="connsiteX76" fmla="*/ 485334 w 593263"/>
                <a:gd name="connsiteY76" fmla="*/ 43793 h 608344"/>
                <a:gd name="connsiteX77" fmla="*/ 485334 w 593263"/>
                <a:gd name="connsiteY77" fmla="*/ 214899 h 608344"/>
                <a:gd name="connsiteX78" fmla="*/ 486256 w 593263"/>
                <a:gd name="connsiteY78" fmla="*/ 213979 h 608344"/>
                <a:gd name="connsiteX79" fmla="*/ 502008 w 593263"/>
                <a:gd name="connsiteY79" fmla="*/ 190019 h 608344"/>
                <a:gd name="connsiteX80" fmla="*/ 527658 w 593263"/>
                <a:gd name="connsiteY80" fmla="*/ 152406 h 608344"/>
                <a:gd name="connsiteX81" fmla="*/ 528649 w 593263"/>
                <a:gd name="connsiteY81" fmla="*/ 149497 h 608344"/>
                <a:gd name="connsiteX82" fmla="*/ 531107 w 593263"/>
                <a:gd name="connsiteY82" fmla="*/ 145759 h 608344"/>
                <a:gd name="connsiteX83" fmla="*/ 533150 w 593263"/>
                <a:gd name="connsiteY83" fmla="*/ 136289 h 608344"/>
                <a:gd name="connsiteX84" fmla="*/ 541843 w 593263"/>
                <a:gd name="connsiteY84" fmla="*/ 110778 h 608344"/>
                <a:gd name="connsiteX85" fmla="*/ 547924 w 593263"/>
                <a:gd name="connsiteY85" fmla="*/ 67809 h 608344"/>
                <a:gd name="connsiteX86" fmla="*/ 549399 w 593263"/>
                <a:gd name="connsiteY86" fmla="*/ 60973 h 608344"/>
                <a:gd name="connsiteX87" fmla="*/ 544944 w 593263"/>
                <a:gd name="connsiteY87" fmla="*/ 48931 h 608344"/>
                <a:gd name="connsiteX88" fmla="*/ 533037 w 593263"/>
                <a:gd name="connsiteY88" fmla="*/ 43793 h 608344"/>
                <a:gd name="connsiteX89" fmla="*/ 150795 w 593263"/>
                <a:gd name="connsiteY89" fmla="*/ 43793 h 608344"/>
                <a:gd name="connsiteX90" fmla="*/ 150795 w 593263"/>
                <a:gd name="connsiteY90" fmla="*/ 247725 h 608344"/>
                <a:gd name="connsiteX91" fmla="*/ 150871 w 593263"/>
                <a:gd name="connsiteY91" fmla="*/ 248568 h 608344"/>
                <a:gd name="connsiteX92" fmla="*/ 162701 w 593263"/>
                <a:gd name="connsiteY92" fmla="*/ 304095 h 608344"/>
                <a:gd name="connsiteX93" fmla="*/ 290756 w 593263"/>
                <a:gd name="connsiteY93" fmla="*/ 387463 h 608344"/>
                <a:gd name="connsiteX94" fmla="*/ 302509 w 593263"/>
                <a:gd name="connsiteY94" fmla="*/ 387463 h 608344"/>
                <a:gd name="connsiteX95" fmla="*/ 430640 w 593263"/>
                <a:gd name="connsiteY95" fmla="*/ 304095 h 608344"/>
                <a:gd name="connsiteX96" fmla="*/ 442470 w 593263"/>
                <a:gd name="connsiteY96" fmla="*/ 248568 h 608344"/>
                <a:gd name="connsiteX97" fmla="*/ 442470 w 593263"/>
                <a:gd name="connsiteY97" fmla="*/ 43793 h 608344"/>
                <a:gd name="connsiteX98" fmla="*/ 60304 w 593263"/>
                <a:gd name="connsiteY98" fmla="*/ 43793 h 608344"/>
                <a:gd name="connsiteX99" fmla="*/ 48397 w 593263"/>
                <a:gd name="connsiteY99" fmla="*/ 48931 h 608344"/>
                <a:gd name="connsiteX100" fmla="*/ 43942 w 593263"/>
                <a:gd name="connsiteY100" fmla="*/ 60973 h 608344"/>
                <a:gd name="connsiteX101" fmla="*/ 45391 w 593263"/>
                <a:gd name="connsiteY101" fmla="*/ 67700 h 608344"/>
                <a:gd name="connsiteX102" fmla="*/ 51498 w 593263"/>
                <a:gd name="connsiteY102" fmla="*/ 110778 h 608344"/>
                <a:gd name="connsiteX103" fmla="*/ 60093 w 593263"/>
                <a:gd name="connsiteY103" fmla="*/ 135955 h 608344"/>
                <a:gd name="connsiteX104" fmla="*/ 62205 w 593263"/>
                <a:gd name="connsiteY104" fmla="*/ 145759 h 608344"/>
                <a:gd name="connsiteX105" fmla="*/ 64773 w 593263"/>
                <a:gd name="connsiteY105" fmla="*/ 149662 h 608344"/>
                <a:gd name="connsiteX106" fmla="*/ 65710 w 593263"/>
                <a:gd name="connsiteY106" fmla="*/ 152406 h 608344"/>
                <a:gd name="connsiteX107" fmla="*/ 89716 w 593263"/>
                <a:gd name="connsiteY107" fmla="*/ 187576 h 608344"/>
                <a:gd name="connsiteX108" fmla="*/ 107086 w 593263"/>
                <a:gd name="connsiteY108" fmla="*/ 213979 h 608344"/>
                <a:gd name="connsiteX109" fmla="*/ 108007 w 593263"/>
                <a:gd name="connsiteY109" fmla="*/ 214899 h 608344"/>
                <a:gd name="connsiteX110" fmla="*/ 108007 w 593263"/>
                <a:gd name="connsiteY110" fmla="*/ 43793 h 608344"/>
                <a:gd name="connsiteX111" fmla="*/ 60304 w 593263"/>
                <a:gd name="connsiteY111" fmla="*/ 997 h 608344"/>
                <a:gd name="connsiteX112" fmla="*/ 533037 w 593263"/>
                <a:gd name="connsiteY112" fmla="*/ 997 h 608344"/>
                <a:gd name="connsiteX113" fmla="*/ 575978 w 593263"/>
                <a:gd name="connsiteY113" fmla="*/ 19481 h 608344"/>
                <a:gd name="connsiteX114" fmla="*/ 592187 w 593263"/>
                <a:gd name="connsiteY114" fmla="*/ 63197 h 608344"/>
                <a:gd name="connsiteX115" fmla="*/ 559539 w 593263"/>
                <a:gd name="connsiteY115" fmla="*/ 185678 h 608344"/>
                <a:gd name="connsiteX116" fmla="*/ 496933 w 593263"/>
                <a:gd name="connsiteY116" fmla="*/ 262297 h 608344"/>
                <a:gd name="connsiteX117" fmla="*/ 483797 w 593263"/>
                <a:gd name="connsiteY117" fmla="*/ 272650 h 608344"/>
                <a:gd name="connsiteX118" fmla="*/ 483644 w 593263"/>
                <a:gd name="connsiteY118" fmla="*/ 272727 h 608344"/>
                <a:gd name="connsiteX119" fmla="*/ 483567 w 593263"/>
                <a:gd name="connsiteY119" fmla="*/ 272957 h 608344"/>
                <a:gd name="connsiteX120" fmla="*/ 470969 w 593263"/>
                <a:gd name="connsiteY120" fmla="*/ 318821 h 608344"/>
                <a:gd name="connsiteX121" fmla="*/ 431792 w 593263"/>
                <a:gd name="connsiteY121" fmla="*/ 376802 h 608344"/>
                <a:gd name="connsiteX122" fmla="*/ 373718 w 593263"/>
                <a:gd name="connsiteY122" fmla="*/ 415917 h 608344"/>
                <a:gd name="connsiteX123" fmla="*/ 318563 w 593263"/>
                <a:gd name="connsiteY123" fmla="*/ 429568 h 608344"/>
                <a:gd name="connsiteX124" fmla="*/ 318103 w 593263"/>
                <a:gd name="connsiteY124" fmla="*/ 429568 h 608344"/>
                <a:gd name="connsiteX125" fmla="*/ 318103 w 593263"/>
                <a:gd name="connsiteY125" fmla="*/ 473438 h 608344"/>
                <a:gd name="connsiteX126" fmla="*/ 318487 w 593263"/>
                <a:gd name="connsiteY126" fmla="*/ 473438 h 608344"/>
                <a:gd name="connsiteX127" fmla="*/ 370722 w 593263"/>
                <a:gd name="connsiteY127" fmla="*/ 494069 h 608344"/>
                <a:gd name="connsiteX128" fmla="*/ 409438 w 593263"/>
                <a:gd name="connsiteY128" fmla="*/ 564014 h 608344"/>
                <a:gd name="connsiteX129" fmla="*/ 409438 w 593263"/>
                <a:gd name="connsiteY129" fmla="*/ 607270 h 608344"/>
                <a:gd name="connsiteX130" fmla="*/ 183903 w 593263"/>
                <a:gd name="connsiteY130" fmla="*/ 607270 h 608344"/>
                <a:gd name="connsiteX131" fmla="*/ 183903 w 593263"/>
                <a:gd name="connsiteY131" fmla="*/ 564014 h 608344"/>
                <a:gd name="connsiteX132" fmla="*/ 222542 w 593263"/>
                <a:gd name="connsiteY132" fmla="*/ 494069 h 608344"/>
                <a:gd name="connsiteX133" fmla="*/ 274778 w 593263"/>
                <a:gd name="connsiteY133" fmla="*/ 473438 h 608344"/>
                <a:gd name="connsiteX134" fmla="*/ 275239 w 593263"/>
                <a:gd name="connsiteY134" fmla="*/ 473438 h 608344"/>
                <a:gd name="connsiteX135" fmla="*/ 275239 w 593263"/>
                <a:gd name="connsiteY135" fmla="*/ 429568 h 608344"/>
                <a:gd name="connsiteX136" fmla="*/ 274778 w 593263"/>
                <a:gd name="connsiteY136" fmla="*/ 429568 h 608344"/>
                <a:gd name="connsiteX137" fmla="*/ 219623 w 593263"/>
                <a:gd name="connsiteY137" fmla="*/ 415917 h 608344"/>
                <a:gd name="connsiteX138" fmla="*/ 161549 w 593263"/>
                <a:gd name="connsiteY138" fmla="*/ 376802 h 608344"/>
                <a:gd name="connsiteX139" fmla="*/ 122372 w 593263"/>
                <a:gd name="connsiteY139" fmla="*/ 318821 h 608344"/>
                <a:gd name="connsiteX140" fmla="*/ 109697 w 593263"/>
                <a:gd name="connsiteY140" fmla="*/ 272957 h 608344"/>
                <a:gd name="connsiteX141" fmla="*/ 109697 w 593263"/>
                <a:gd name="connsiteY141" fmla="*/ 272727 h 608344"/>
                <a:gd name="connsiteX142" fmla="*/ 109544 w 593263"/>
                <a:gd name="connsiteY142" fmla="*/ 272650 h 608344"/>
                <a:gd name="connsiteX143" fmla="*/ 96331 w 593263"/>
                <a:gd name="connsiteY143" fmla="*/ 262297 h 608344"/>
                <a:gd name="connsiteX144" fmla="*/ 33802 w 593263"/>
                <a:gd name="connsiteY144" fmla="*/ 185678 h 608344"/>
                <a:gd name="connsiteX145" fmla="*/ 1155 w 593263"/>
                <a:gd name="connsiteY145" fmla="*/ 63197 h 608344"/>
                <a:gd name="connsiteX146" fmla="*/ 17286 w 593263"/>
                <a:gd name="connsiteY146" fmla="*/ 19481 h 608344"/>
                <a:gd name="connsiteX147" fmla="*/ 60304 w 593263"/>
                <a:gd name="connsiteY147" fmla="*/ 997 h 608344"/>
                <a:gd name="connsiteX148" fmla="*/ 60332 w 593263"/>
                <a:gd name="connsiteY148" fmla="*/ 565 h 608344"/>
                <a:gd name="connsiteX149" fmla="*/ 16930 w 593263"/>
                <a:gd name="connsiteY149" fmla="*/ 19126 h 608344"/>
                <a:gd name="connsiteX150" fmla="*/ 644 w 593263"/>
                <a:gd name="connsiteY150" fmla="*/ 63226 h 608344"/>
                <a:gd name="connsiteX151" fmla="*/ 33369 w 593263"/>
                <a:gd name="connsiteY151" fmla="*/ 185941 h 608344"/>
                <a:gd name="connsiteX152" fmla="*/ 96053 w 593263"/>
                <a:gd name="connsiteY152" fmla="*/ 262715 h 608344"/>
                <a:gd name="connsiteX153" fmla="*/ 109266 w 593263"/>
                <a:gd name="connsiteY153" fmla="*/ 273069 h 608344"/>
                <a:gd name="connsiteX154" fmla="*/ 121941 w 593263"/>
                <a:gd name="connsiteY154" fmla="*/ 319011 h 608344"/>
                <a:gd name="connsiteX155" fmla="*/ 161195 w 593263"/>
                <a:gd name="connsiteY155" fmla="*/ 377224 h 608344"/>
                <a:gd name="connsiteX156" fmla="*/ 219424 w 593263"/>
                <a:gd name="connsiteY156" fmla="*/ 416416 h 608344"/>
                <a:gd name="connsiteX157" fmla="*/ 274733 w 593263"/>
                <a:gd name="connsiteY157" fmla="*/ 430068 h 608344"/>
                <a:gd name="connsiteX158" fmla="*/ 274733 w 593263"/>
                <a:gd name="connsiteY158" fmla="*/ 473018 h 608344"/>
                <a:gd name="connsiteX159" fmla="*/ 222343 w 593263"/>
                <a:gd name="connsiteY159" fmla="*/ 493649 h 608344"/>
                <a:gd name="connsiteX160" fmla="*/ 183396 w 593263"/>
                <a:gd name="connsiteY160" fmla="*/ 564057 h 608344"/>
                <a:gd name="connsiteX161" fmla="*/ 183396 w 593263"/>
                <a:gd name="connsiteY161" fmla="*/ 607851 h 608344"/>
                <a:gd name="connsiteX162" fmla="*/ 227259 w 593263"/>
                <a:gd name="connsiteY162" fmla="*/ 607851 h 608344"/>
                <a:gd name="connsiteX163" fmla="*/ 366070 w 593263"/>
                <a:gd name="connsiteY163" fmla="*/ 607851 h 608344"/>
                <a:gd name="connsiteX164" fmla="*/ 409934 w 593263"/>
                <a:gd name="connsiteY164" fmla="*/ 607851 h 608344"/>
                <a:gd name="connsiteX165" fmla="*/ 409934 w 593263"/>
                <a:gd name="connsiteY165" fmla="*/ 564057 h 608344"/>
                <a:gd name="connsiteX166" fmla="*/ 371064 w 593263"/>
                <a:gd name="connsiteY166" fmla="*/ 493649 h 608344"/>
                <a:gd name="connsiteX167" fmla="*/ 318596 w 593263"/>
                <a:gd name="connsiteY167" fmla="*/ 473018 h 608344"/>
                <a:gd name="connsiteX168" fmla="*/ 318596 w 593263"/>
                <a:gd name="connsiteY168" fmla="*/ 430068 h 608344"/>
                <a:gd name="connsiteX169" fmla="*/ 373906 w 593263"/>
                <a:gd name="connsiteY169" fmla="*/ 416416 h 608344"/>
                <a:gd name="connsiteX170" fmla="*/ 432211 w 593263"/>
                <a:gd name="connsiteY170" fmla="*/ 377224 h 608344"/>
                <a:gd name="connsiteX171" fmla="*/ 471466 w 593263"/>
                <a:gd name="connsiteY171" fmla="*/ 319011 h 608344"/>
                <a:gd name="connsiteX172" fmla="*/ 484141 w 593263"/>
                <a:gd name="connsiteY172" fmla="*/ 273069 h 608344"/>
                <a:gd name="connsiteX173" fmla="*/ 497353 w 593263"/>
                <a:gd name="connsiteY173" fmla="*/ 262715 h 608344"/>
                <a:gd name="connsiteX174" fmla="*/ 560037 w 593263"/>
                <a:gd name="connsiteY174" fmla="*/ 185941 h 608344"/>
                <a:gd name="connsiteX175" fmla="*/ 592762 w 593263"/>
                <a:gd name="connsiteY175" fmla="*/ 63226 h 608344"/>
                <a:gd name="connsiteX176" fmla="*/ 576400 w 593263"/>
                <a:gd name="connsiteY176" fmla="*/ 19126 h 608344"/>
                <a:gd name="connsiteX177" fmla="*/ 533074 w 593263"/>
                <a:gd name="connsiteY177" fmla="*/ 565 h 608344"/>
                <a:gd name="connsiteX178" fmla="*/ 485907 w 593263"/>
                <a:gd name="connsiteY178" fmla="*/ 565 h 608344"/>
                <a:gd name="connsiteX179" fmla="*/ 442044 w 593263"/>
                <a:gd name="connsiteY179" fmla="*/ 565 h 608344"/>
                <a:gd name="connsiteX180" fmla="*/ 372830 w 593263"/>
                <a:gd name="connsiteY180" fmla="*/ 565 h 608344"/>
                <a:gd name="connsiteX181" fmla="*/ 335036 w 593263"/>
                <a:gd name="connsiteY181" fmla="*/ 565 h 608344"/>
                <a:gd name="connsiteX182" fmla="*/ 258294 w 593263"/>
                <a:gd name="connsiteY182" fmla="*/ 565 h 608344"/>
                <a:gd name="connsiteX183" fmla="*/ 220576 w 593263"/>
                <a:gd name="connsiteY183" fmla="*/ 565 h 608344"/>
                <a:gd name="connsiteX184" fmla="*/ 151362 w 593263"/>
                <a:gd name="connsiteY184" fmla="*/ 565 h 608344"/>
                <a:gd name="connsiteX185" fmla="*/ 107499 w 593263"/>
                <a:gd name="connsiteY185" fmla="*/ 565 h 608344"/>
                <a:gd name="connsiteX186" fmla="*/ 60304 w 593263"/>
                <a:gd name="connsiteY186" fmla="*/ 0 h 608344"/>
                <a:gd name="connsiteX187" fmla="*/ 533037 w 593263"/>
                <a:gd name="connsiteY187" fmla="*/ 0 h 608344"/>
                <a:gd name="connsiteX188" fmla="*/ 576746 w 593263"/>
                <a:gd name="connsiteY188" fmla="*/ 18790 h 608344"/>
                <a:gd name="connsiteX189" fmla="*/ 593185 w 593263"/>
                <a:gd name="connsiteY189" fmla="*/ 63273 h 608344"/>
                <a:gd name="connsiteX190" fmla="*/ 560384 w 593263"/>
                <a:gd name="connsiteY190" fmla="*/ 186139 h 608344"/>
                <a:gd name="connsiteX191" fmla="*/ 497624 w 593263"/>
                <a:gd name="connsiteY191" fmla="*/ 263064 h 608344"/>
                <a:gd name="connsiteX192" fmla="*/ 484566 w 593263"/>
                <a:gd name="connsiteY192" fmla="*/ 273341 h 608344"/>
                <a:gd name="connsiteX193" fmla="*/ 471891 w 593263"/>
                <a:gd name="connsiteY193" fmla="*/ 319204 h 608344"/>
                <a:gd name="connsiteX194" fmla="*/ 432560 w 593263"/>
                <a:gd name="connsiteY194" fmla="*/ 377492 h 608344"/>
                <a:gd name="connsiteX195" fmla="*/ 374102 w 593263"/>
                <a:gd name="connsiteY195" fmla="*/ 416837 h 608344"/>
                <a:gd name="connsiteX196" fmla="*/ 319101 w 593263"/>
                <a:gd name="connsiteY196" fmla="*/ 430565 h 608344"/>
                <a:gd name="connsiteX197" fmla="*/ 319101 w 593263"/>
                <a:gd name="connsiteY197" fmla="*/ 472517 h 608344"/>
                <a:gd name="connsiteX198" fmla="*/ 371337 w 593263"/>
                <a:gd name="connsiteY198" fmla="*/ 493225 h 608344"/>
                <a:gd name="connsiteX199" fmla="*/ 410437 w 593263"/>
                <a:gd name="connsiteY199" fmla="*/ 564014 h 608344"/>
                <a:gd name="connsiteX200" fmla="*/ 410437 w 593263"/>
                <a:gd name="connsiteY200" fmla="*/ 608344 h 608344"/>
                <a:gd name="connsiteX201" fmla="*/ 182904 w 593263"/>
                <a:gd name="connsiteY201" fmla="*/ 608344 h 608344"/>
                <a:gd name="connsiteX202" fmla="*/ 182904 w 593263"/>
                <a:gd name="connsiteY202" fmla="*/ 564014 h 608344"/>
                <a:gd name="connsiteX203" fmla="*/ 222004 w 593263"/>
                <a:gd name="connsiteY203" fmla="*/ 493225 h 608344"/>
                <a:gd name="connsiteX204" fmla="*/ 274240 w 593263"/>
                <a:gd name="connsiteY204" fmla="*/ 472517 h 608344"/>
                <a:gd name="connsiteX205" fmla="*/ 274240 w 593263"/>
                <a:gd name="connsiteY205" fmla="*/ 430565 h 608344"/>
                <a:gd name="connsiteX206" fmla="*/ 219239 w 593263"/>
                <a:gd name="connsiteY206" fmla="*/ 416837 h 608344"/>
                <a:gd name="connsiteX207" fmla="*/ 160781 w 593263"/>
                <a:gd name="connsiteY207" fmla="*/ 377492 h 608344"/>
                <a:gd name="connsiteX208" fmla="*/ 121450 w 593263"/>
                <a:gd name="connsiteY208" fmla="*/ 319204 h 608344"/>
                <a:gd name="connsiteX209" fmla="*/ 108699 w 593263"/>
                <a:gd name="connsiteY209" fmla="*/ 273341 h 608344"/>
                <a:gd name="connsiteX210" fmla="*/ 95717 w 593263"/>
                <a:gd name="connsiteY210" fmla="*/ 263064 h 608344"/>
                <a:gd name="connsiteX211" fmla="*/ 32880 w 593263"/>
                <a:gd name="connsiteY211" fmla="*/ 186139 h 608344"/>
                <a:gd name="connsiteX212" fmla="*/ 79 w 593263"/>
                <a:gd name="connsiteY212" fmla="*/ 63273 h 608344"/>
                <a:gd name="connsiteX213" fmla="*/ 16595 w 593263"/>
                <a:gd name="connsiteY213" fmla="*/ 18790 h 608344"/>
                <a:gd name="connsiteX214" fmla="*/ 60304 w 593263"/>
                <a:gd name="connsiteY214" fmla="*/ 0 h 60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</a:cxnLst>
              <a:rect l="l" t="t" r="r" b="b"/>
              <a:pathLst>
                <a:path w="593263" h="608344">
                  <a:moveTo>
                    <a:pt x="289142" y="515850"/>
                  </a:moveTo>
                  <a:cubicBezTo>
                    <a:pt x="254421" y="518458"/>
                    <a:pt x="228150" y="538935"/>
                    <a:pt x="227765" y="563478"/>
                  </a:cubicBezTo>
                  <a:lnTo>
                    <a:pt x="365576" y="563478"/>
                  </a:lnTo>
                  <a:cubicBezTo>
                    <a:pt x="365192" y="538935"/>
                    <a:pt x="338920" y="518458"/>
                    <a:pt x="304122" y="515850"/>
                  </a:cubicBezTo>
                  <a:close/>
                  <a:moveTo>
                    <a:pt x="289175" y="515431"/>
                  </a:moveTo>
                  <a:lnTo>
                    <a:pt x="304155" y="515431"/>
                  </a:lnTo>
                  <a:cubicBezTo>
                    <a:pt x="338953" y="518039"/>
                    <a:pt x="366070" y="538824"/>
                    <a:pt x="366070" y="564057"/>
                  </a:cubicBezTo>
                  <a:lnTo>
                    <a:pt x="227259" y="564057"/>
                  </a:lnTo>
                  <a:cubicBezTo>
                    <a:pt x="227259" y="538824"/>
                    <a:pt x="254376" y="518039"/>
                    <a:pt x="289175" y="515431"/>
                  </a:cubicBezTo>
                  <a:close/>
                  <a:moveTo>
                    <a:pt x="289142" y="514853"/>
                  </a:moveTo>
                  <a:cubicBezTo>
                    <a:pt x="253576" y="517537"/>
                    <a:pt x="226767" y="538705"/>
                    <a:pt x="226767" y="564014"/>
                  </a:cubicBezTo>
                  <a:lnTo>
                    <a:pt x="226767" y="564475"/>
                  </a:lnTo>
                  <a:lnTo>
                    <a:pt x="366574" y="564475"/>
                  </a:lnTo>
                  <a:lnTo>
                    <a:pt x="366574" y="564014"/>
                  </a:lnTo>
                  <a:cubicBezTo>
                    <a:pt x="366574" y="538705"/>
                    <a:pt x="339765" y="517537"/>
                    <a:pt x="304122" y="514853"/>
                  </a:cubicBezTo>
                  <a:close/>
                  <a:moveTo>
                    <a:pt x="530681" y="143537"/>
                  </a:moveTo>
                  <a:lnTo>
                    <a:pt x="530416" y="144771"/>
                  </a:lnTo>
                  <a:lnTo>
                    <a:pt x="530089" y="145272"/>
                  </a:lnTo>
                  <a:close/>
                  <a:moveTo>
                    <a:pt x="62599" y="143295"/>
                  </a:moveTo>
                  <a:lnTo>
                    <a:pt x="63310" y="145377"/>
                  </a:lnTo>
                  <a:lnTo>
                    <a:pt x="62916" y="144771"/>
                  </a:lnTo>
                  <a:close/>
                  <a:moveTo>
                    <a:pt x="151870" y="44867"/>
                  </a:moveTo>
                  <a:lnTo>
                    <a:pt x="151870" y="247725"/>
                  </a:lnTo>
                  <a:lnTo>
                    <a:pt x="151870" y="248568"/>
                  </a:lnTo>
                  <a:cubicBezTo>
                    <a:pt x="151947" y="267742"/>
                    <a:pt x="155941" y="286302"/>
                    <a:pt x="163623" y="303712"/>
                  </a:cubicBezTo>
                  <a:cubicBezTo>
                    <a:pt x="185900" y="353947"/>
                    <a:pt x="235754" y="386466"/>
                    <a:pt x="290756" y="386466"/>
                  </a:cubicBezTo>
                  <a:lnTo>
                    <a:pt x="302509" y="386466"/>
                  </a:lnTo>
                  <a:cubicBezTo>
                    <a:pt x="357510" y="386466"/>
                    <a:pt x="407441" y="353947"/>
                    <a:pt x="429718" y="303712"/>
                  </a:cubicBezTo>
                  <a:cubicBezTo>
                    <a:pt x="437400" y="286302"/>
                    <a:pt x="441317" y="267742"/>
                    <a:pt x="441471" y="248568"/>
                  </a:cubicBezTo>
                  <a:lnTo>
                    <a:pt x="441471" y="247725"/>
                  </a:lnTo>
                  <a:lnTo>
                    <a:pt x="441471" y="44867"/>
                  </a:lnTo>
                  <a:close/>
                  <a:moveTo>
                    <a:pt x="485907" y="44359"/>
                  </a:moveTo>
                  <a:lnTo>
                    <a:pt x="533074" y="44359"/>
                  </a:lnTo>
                  <a:cubicBezTo>
                    <a:pt x="542139" y="44359"/>
                    <a:pt x="549360" y="51952"/>
                    <a:pt x="548899" y="60926"/>
                  </a:cubicBezTo>
                  <a:lnTo>
                    <a:pt x="547924" y="67809"/>
                  </a:lnTo>
                  <a:lnTo>
                    <a:pt x="533150" y="136289"/>
                  </a:lnTo>
                  <a:lnTo>
                    <a:pt x="530681" y="143537"/>
                  </a:lnTo>
                  <a:lnTo>
                    <a:pt x="548401" y="60896"/>
                  </a:lnTo>
                  <a:cubicBezTo>
                    <a:pt x="548554" y="56678"/>
                    <a:pt x="547095" y="52689"/>
                    <a:pt x="544176" y="49622"/>
                  </a:cubicBezTo>
                  <a:cubicBezTo>
                    <a:pt x="541257" y="46554"/>
                    <a:pt x="537262" y="44867"/>
                    <a:pt x="533037" y="44867"/>
                  </a:cubicBezTo>
                  <a:lnTo>
                    <a:pt x="486332" y="44867"/>
                  </a:lnTo>
                  <a:lnTo>
                    <a:pt x="486332" y="212368"/>
                  </a:lnTo>
                  <a:lnTo>
                    <a:pt x="530089" y="145272"/>
                  </a:lnTo>
                  <a:lnTo>
                    <a:pt x="528649" y="149497"/>
                  </a:lnTo>
                  <a:lnTo>
                    <a:pt x="502008" y="190019"/>
                  </a:lnTo>
                  <a:lnTo>
                    <a:pt x="485907" y="213629"/>
                  </a:lnTo>
                  <a:close/>
                  <a:moveTo>
                    <a:pt x="151362" y="44359"/>
                  </a:moveTo>
                  <a:lnTo>
                    <a:pt x="220576" y="44359"/>
                  </a:lnTo>
                  <a:lnTo>
                    <a:pt x="264900" y="44359"/>
                  </a:lnTo>
                  <a:lnTo>
                    <a:pt x="328429" y="44359"/>
                  </a:lnTo>
                  <a:lnTo>
                    <a:pt x="372830" y="44359"/>
                  </a:lnTo>
                  <a:lnTo>
                    <a:pt x="442044" y="44359"/>
                  </a:lnTo>
                  <a:lnTo>
                    <a:pt x="442044" y="247759"/>
                  </a:lnTo>
                  <a:cubicBezTo>
                    <a:pt x="442044" y="248066"/>
                    <a:pt x="441967" y="248373"/>
                    <a:pt x="441967" y="248603"/>
                  </a:cubicBezTo>
                  <a:cubicBezTo>
                    <a:pt x="441890" y="268314"/>
                    <a:pt x="437665" y="287028"/>
                    <a:pt x="430214" y="303978"/>
                  </a:cubicBezTo>
                  <a:cubicBezTo>
                    <a:pt x="408551" y="352834"/>
                    <a:pt x="359541" y="386964"/>
                    <a:pt x="302541" y="386964"/>
                  </a:cubicBezTo>
                  <a:lnTo>
                    <a:pt x="290788" y="386964"/>
                  </a:lnTo>
                  <a:cubicBezTo>
                    <a:pt x="233789" y="386964"/>
                    <a:pt x="184855" y="352834"/>
                    <a:pt x="163192" y="303978"/>
                  </a:cubicBezTo>
                  <a:cubicBezTo>
                    <a:pt x="155741" y="287028"/>
                    <a:pt x="151516" y="268314"/>
                    <a:pt x="151362" y="248603"/>
                  </a:cubicBezTo>
                  <a:cubicBezTo>
                    <a:pt x="151362" y="248373"/>
                    <a:pt x="151362" y="248066"/>
                    <a:pt x="151362" y="247759"/>
                  </a:cubicBezTo>
                  <a:close/>
                  <a:moveTo>
                    <a:pt x="60332" y="44359"/>
                  </a:moveTo>
                  <a:lnTo>
                    <a:pt x="107499" y="44359"/>
                  </a:lnTo>
                  <a:lnTo>
                    <a:pt x="107499" y="213629"/>
                  </a:lnTo>
                  <a:lnTo>
                    <a:pt x="89716" y="187576"/>
                  </a:lnTo>
                  <a:lnTo>
                    <a:pt x="64773" y="149662"/>
                  </a:lnTo>
                  <a:lnTo>
                    <a:pt x="63310" y="145377"/>
                  </a:lnTo>
                  <a:lnTo>
                    <a:pt x="106932" y="212368"/>
                  </a:lnTo>
                  <a:lnTo>
                    <a:pt x="106932" y="44867"/>
                  </a:lnTo>
                  <a:lnTo>
                    <a:pt x="60304" y="44867"/>
                  </a:lnTo>
                  <a:cubicBezTo>
                    <a:pt x="56002" y="44867"/>
                    <a:pt x="52084" y="46554"/>
                    <a:pt x="49089" y="49622"/>
                  </a:cubicBezTo>
                  <a:cubicBezTo>
                    <a:pt x="46246" y="52689"/>
                    <a:pt x="44710" y="56678"/>
                    <a:pt x="44940" y="60896"/>
                  </a:cubicBezTo>
                  <a:lnTo>
                    <a:pt x="62599" y="143295"/>
                  </a:lnTo>
                  <a:lnTo>
                    <a:pt x="60093" y="135955"/>
                  </a:lnTo>
                  <a:lnTo>
                    <a:pt x="45391" y="67700"/>
                  </a:lnTo>
                  <a:lnTo>
                    <a:pt x="44431" y="60926"/>
                  </a:lnTo>
                  <a:cubicBezTo>
                    <a:pt x="43970" y="51952"/>
                    <a:pt x="51268" y="44359"/>
                    <a:pt x="60332" y="44359"/>
                  </a:cubicBezTo>
                  <a:close/>
                  <a:moveTo>
                    <a:pt x="485334" y="43793"/>
                  </a:moveTo>
                  <a:lnTo>
                    <a:pt x="485334" y="214899"/>
                  </a:lnTo>
                  <a:lnTo>
                    <a:pt x="486256" y="213979"/>
                  </a:lnTo>
                  <a:lnTo>
                    <a:pt x="502008" y="190019"/>
                  </a:lnTo>
                  <a:lnTo>
                    <a:pt x="527658" y="152406"/>
                  </a:lnTo>
                  <a:lnTo>
                    <a:pt x="528649" y="149497"/>
                  </a:lnTo>
                  <a:lnTo>
                    <a:pt x="531107" y="145759"/>
                  </a:lnTo>
                  <a:lnTo>
                    <a:pt x="533150" y="136289"/>
                  </a:lnTo>
                  <a:lnTo>
                    <a:pt x="541843" y="110778"/>
                  </a:lnTo>
                  <a:lnTo>
                    <a:pt x="547924" y="67809"/>
                  </a:lnTo>
                  <a:lnTo>
                    <a:pt x="549399" y="60973"/>
                  </a:lnTo>
                  <a:cubicBezTo>
                    <a:pt x="549630" y="56448"/>
                    <a:pt x="548017" y="52229"/>
                    <a:pt x="544944" y="48931"/>
                  </a:cubicBezTo>
                  <a:cubicBezTo>
                    <a:pt x="541794" y="45634"/>
                    <a:pt x="537569" y="43793"/>
                    <a:pt x="533037" y="43793"/>
                  </a:cubicBezTo>
                  <a:close/>
                  <a:moveTo>
                    <a:pt x="150795" y="43793"/>
                  </a:moveTo>
                  <a:lnTo>
                    <a:pt x="150795" y="247725"/>
                  </a:lnTo>
                  <a:lnTo>
                    <a:pt x="150871" y="248568"/>
                  </a:lnTo>
                  <a:cubicBezTo>
                    <a:pt x="150948" y="267895"/>
                    <a:pt x="154943" y="286609"/>
                    <a:pt x="162701" y="304095"/>
                  </a:cubicBezTo>
                  <a:cubicBezTo>
                    <a:pt x="185055" y="354714"/>
                    <a:pt x="235370" y="387463"/>
                    <a:pt x="290756" y="387463"/>
                  </a:cubicBezTo>
                  <a:lnTo>
                    <a:pt x="302509" y="387463"/>
                  </a:lnTo>
                  <a:cubicBezTo>
                    <a:pt x="357971" y="387463"/>
                    <a:pt x="408209" y="354714"/>
                    <a:pt x="430640" y="304095"/>
                  </a:cubicBezTo>
                  <a:cubicBezTo>
                    <a:pt x="438398" y="286609"/>
                    <a:pt x="442393" y="267895"/>
                    <a:pt x="442470" y="248568"/>
                  </a:cubicBezTo>
                  <a:lnTo>
                    <a:pt x="442470" y="43793"/>
                  </a:lnTo>
                  <a:close/>
                  <a:moveTo>
                    <a:pt x="60304" y="43793"/>
                  </a:moveTo>
                  <a:cubicBezTo>
                    <a:pt x="55772" y="43793"/>
                    <a:pt x="51547" y="45634"/>
                    <a:pt x="48397" y="48931"/>
                  </a:cubicBezTo>
                  <a:cubicBezTo>
                    <a:pt x="45248" y="52229"/>
                    <a:pt x="43711" y="56448"/>
                    <a:pt x="43942" y="60973"/>
                  </a:cubicBezTo>
                  <a:lnTo>
                    <a:pt x="45391" y="67700"/>
                  </a:lnTo>
                  <a:lnTo>
                    <a:pt x="51498" y="110778"/>
                  </a:lnTo>
                  <a:lnTo>
                    <a:pt x="60093" y="135955"/>
                  </a:lnTo>
                  <a:lnTo>
                    <a:pt x="62205" y="145759"/>
                  </a:lnTo>
                  <a:lnTo>
                    <a:pt x="64773" y="149662"/>
                  </a:lnTo>
                  <a:lnTo>
                    <a:pt x="65710" y="152406"/>
                  </a:lnTo>
                  <a:lnTo>
                    <a:pt x="89716" y="187576"/>
                  </a:lnTo>
                  <a:lnTo>
                    <a:pt x="107086" y="213979"/>
                  </a:lnTo>
                  <a:lnTo>
                    <a:pt x="108007" y="214899"/>
                  </a:lnTo>
                  <a:lnTo>
                    <a:pt x="108007" y="43793"/>
                  </a:lnTo>
                  <a:close/>
                  <a:moveTo>
                    <a:pt x="60304" y="997"/>
                  </a:moveTo>
                  <a:lnTo>
                    <a:pt x="533037" y="997"/>
                  </a:lnTo>
                  <a:cubicBezTo>
                    <a:pt x="549169" y="997"/>
                    <a:pt x="564840" y="7746"/>
                    <a:pt x="575978" y="19481"/>
                  </a:cubicBezTo>
                  <a:cubicBezTo>
                    <a:pt x="587117" y="31138"/>
                    <a:pt x="593032" y="47091"/>
                    <a:pt x="592187" y="63197"/>
                  </a:cubicBezTo>
                  <a:cubicBezTo>
                    <a:pt x="589805" y="108370"/>
                    <a:pt x="578820" y="149555"/>
                    <a:pt x="559539" y="185678"/>
                  </a:cubicBezTo>
                  <a:cubicBezTo>
                    <a:pt x="543868" y="214976"/>
                    <a:pt x="522821" y="240745"/>
                    <a:pt x="496933" y="262297"/>
                  </a:cubicBezTo>
                  <a:cubicBezTo>
                    <a:pt x="492708" y="265825"/>
                    <a:pt x="488330" y="269353"/>
                    <a:pt x="483797" y="272650"/>
                  </a:cubicBezTo>
                  <a:lnTo>
                    <a:pt x="483644" y="272727"/>
                  </a:lnTo>
                  <a:lnTo>
                    <a:pt x="483567" y="272957"/>
                  </a:lnTo>
                  <a:cubicBezTo>
                    <a:pt x="481416" y="288680"/>
                    <a:pt x="477191" y="304172"/>
                    <a:pt x="470969" y="318821"/>
                  </a:cubicBezTo>
                  <a:cubicBezTo>
                    <a:pt x="461751" y="340525"/>
                    <a:pt x="448538" y="360083"/>
                    <a:pt x="431792" y="376802"/>
                  </a:cubicBezTo>
                  <a:cubicBezTo>
                    <a:pt x="415046" y="393522"/>
                    <a:pt x="395458" y="406713"/>
                    <a:pt x="373718" y="415917"/>
                  </a:cubicBezTo>
                  <a:cubicBezTo>
                    <a:pt x="356127" y="423279"/>
                    <a:pt x="337614" y="427881"/>
                    <a:pt x="318563" y="429568"/>
                  </a:cubicBezTo>
                  <a:lnTo>
                    <a:pt x="318103" y="429568"/>
                  </a:lnTo>
                  <a:lnTo>
                    <a:pt x="318103" y="473438"/>
                  </a:lnTo>
                  <a:lnTo>
                    <a:pt x="318487" y="473438"/>
                  </a:lnTo>
                  <a:cubicBezTo>
                    <a:pt x="337921" y="476506"/>
                    <a:pt x="355973" y="483638"/>
                    <a:pt x="370722" y="494069"/>
                  </a:cubicBezTo>
                  <a:cubicBezTo>
                    <a:pt x="395304" y="511325"/>
                    <a:pt x="409438" y="536864"/>
                    <a:pt x="409438" y="564014"/>
                  </a:cubicBezTo>
                  <a:lnTo>
                    <a:pt x="409438" y="607270"/>
                  </a:lnTo>
                  <a:lnTo>
                    <a:pt x="183903" y="607270"/>
                  </a:lnTo>
                  <a:lnTo>
                    <a:pt x="183903" y="564014"/>
                  </a:lnTo>
                  <a:cubicBezTo>
                    <a:pt x="183903" y="536864"/>
                    <a:pt x="197960" y="511325"/>
                    <a:pt x="222542" y="494069"/>
                  </a:cubicBezTo>
                  <a:cubicBezTo>
                    <a:pt x="237291" y="483638"/>
                    <a:pt x="255343" y="476506"/>
                    <a:pt x="274778" y="473438"/>
                  </a:cubicBezTo>
                  <a:lnTo>
                    <a:pt x="275239" y="473438"/>
                  </a:lnTo>
                  <a:lnTo>
                    <a:pt x="275239" y="429568"/>
                  </a:lnTo>
                  <a:lnTo>
                    <a:pt x="274778" y="429568"/>
                  </a:lnTo>
                  <a:cubicBezTo>
                    <a:pt x="255727" y="427881"/>
                    <a:pt x="237214" y="423279"/>
                    <a:pt x="219623" y="415917"/>
                  </a:cubicBezTo>
                  <a:cubicBezTo>
                    <a:pt x="197807" y="406713"/>
                    <a:pt x="178295" y="393522"/>
                    <a:pt x="161549" y="376802"/>
                  </a:cubicBezTo>
                  <a:cubicBezTo>
                    <a:pt x="144726" y="360083"/>
                    <a:pt x="131590" y="340525"/>
                    <a:pt x="122372" y="318821"/>
                  </a:cubicBezTo>
                  <a:cubicBezTo>
                    <a:pt x="116150" y="304095"/>
                    <a:pt x="111925" y="288680"/>
                    <a:pt x="109697" y="272957"/>
                  </a:cubicBezTo>
                  <a:lnTo>
                    <a:pt x="109697" y="272727"/>
                  </a:lnTo>
                  <a:lnTo>
                    <a:pt x="109544" y="272650"/>
                  </a:lnTo>
                  <a:cubicBezTo>
                    <a:pt x="105011" y="269353"/>
                    <a:pt x="100556" y="265825"/>
                    <a:pt x="96331" y="262297"/>
                  </a:cubicBezTo>
                  <a:cubicBezTo>
                    <a:pt x="70521" y="240745"/>
                    <a:pt x="49473" y="214976"/>
                    <a:pt x="33802" y="185678"/>
                  </a:cubicBezTo>
                  <a:cubicBezTo>
                    <a:pt x="14444" y="149555"/>
                    <a:pt x="3459" y="108370"/>
                    <a:pt x="1155" y="63197"/>
                  </a:cubicBezTo>
                  <a:cubicBezTo>
                    <a:pt x="310" y="47091"/>
                    <a:pt x="6148" y="31138"/>
                    <a:pt x="17286" y="19481"/>
                  </a:cubicBezTo>
                  <a:cubicBezTo>
                    <a:pt x="28425" y="7746"/>
                    <a:pt x="44095" y="997"/>
                    <a:pt x="60304" y="997"/>
                  </a:cubicBezTo>
                  <a:close/>
                  <a:moveTo>
                    <a:pt x="60332" y="565"/>
                  </a:moveTo>
                  <a:cubicBezTo>
                    <a:pt x="43970" y="565"/>
                    <a:pt x="28222" y="7314"/>
                    <a:pt x="16930" y="19126"/>
                  </a:cubicBezTo>
                  <a:cubicBezTo>
                    <a:pt x="5714" y="30937"/>
                    <a:pt x="-201" y="47043"/>
                    <a:pt x="644" y="63226"/>
                  </a:cubicBezTo>
                  <a:cubicBezTo>
                    <a:pt x="3026" y="108478"/>
                    <a:pt x="14011" y="149741"/>
                    <a:pt x="33369" y="185941"/>
                  </a:cubicBezTo>
                  <a:cubicBezTo>
                    <a:pt x="49117" y="215316"/>
                    <a:pt x="70165" y="241163"/>
                    <a:pt x="96053" y="262715"/>
                  </a:cubicBezTo>
                  <a:cubicBezTo>
                    <a:pt x="100508" y="266397"/>
                    <a:pt x="104887" y="269848"/>
                    <a:pt x="109266" y="273069"/>
                  </a:cubicBezTo>
                  <a:cubicBezTo>
                    <a:pt x="111417" y="288869"/>
                    <a:pt x="115642" y="304208"/>
                    <a:pt x="121941" y="319011"/>
                  </a:cubicBezTo>
                  <a:cubicBezTo>
                    <a:pt x="131159" y="340792"/>
                    <a:pt x="144372" y="360427"/>
                    <a:pt x="161195" y="377224"/>
                  </a:cubicBezTo>
                  <a:cubicBezTo>
                    <a:pt x="178018" y="394020"/>
                    <a:pt x="197607" y="407212"/>
                    <a:pt x="219424" y="416416"/>
                  </a:cubicBezTo>
                  <a:cubicBezTo>
                    <a:pt x="237169" y="423855"/>
                    <a:pt x="255682" y="428457"/>
                    <a:pt x="274733" y="430068"/>
                  </a:cubicBezTo>
                  <a:lnTo>
                    <a:pt x="274733" y="473018"/>
                  </a:lnTo>
                  <a:cubicBezTo>
                    <a:pt x="255375" y="476086"/>
                    <a:pt x="237246" y="483142"/>
                    <a:pt x="222343" y="493649"/>
                  </a:cubicBezTo>
                  <a:cubicBezTo>
                    <a:pt x="197607" y="511060"/>
                    <a:pt x="183396" y="536753"/>
                    <a:pt x="183396" y="564057"/>
                  </a:cubicBezTo>
                  <a:lnTo>
                    <a:pt x="183396" y="607851"/>
                  </a:lnTo>
                  <a:lnTo>
                    <a:pt x="227259" y="607851"/>
                  </a:lnTo>
                  <a:lnTo>
                    <a:pt x="366070" y="607851"/>
                  </a:lnTo>
                  <a:lnTo>
                    <a:pt x="409934" y="607851"/>
                  </a:lnTo>
                  <a:lnTo>
                    <a:pt x="409934" y="564057"/>
                  </a:lnTo>
                  <a:cubicBezTo>
                    <a:pt x="409934" y="536753"/>
                    <a:pt x="395799" y="511060"/>
                    <a:pt x="371064" y="493649"/>
                  </a:cubicBezTo>
                  <a:cubicBezTo>
                    <a:pt x="356161" y="483142"/>
                    <a:pt x="338032" y="476086"/>
                    <a:pt x="318596" y="473018"/>
                  </a:cubicBezTo>
                  <a:lnTo>
                    <a:pt x="318596" y="430068"/>
                  </a:lnTo>
                  <a:cubicBezTo>
                    <a:pt x="337724" y="428457"/>
                    <a:pt x="356238" y="423855"/>
                    <a:pt x="373906" y="416416"/>
                  </a:cubicBezTo>
                  <a:cubicBezTo>
                    <a:pt x="395799" y="407212"/>
                    <a:pt x="415388" y="394020"/>
                    <a:pt x="432211" y="377224"/>
                  </a:cubicBezTo>
                  <a:cubicBezTo>
                    <a:pt x="449034" y="360427"/>
                    <a:pt x="462247" y="340792"/>
                    <a:pt x="471466" y="319011"/>
                  </a:cubicBezTo>
                  <a:cubicBezTo>
                    <a:pt x="477765" y="304208"/>
                    <a:pt x="481990" y="288869"/>
                    <a:pt x="484141" y="273069"/>
                  </a:cubicBezTo>
                  <a:cubicBezTo>
                    <a:pt x="488519" y="269848"/>
                    <a:pt x="492898" y="266397"/>
                    <a:pt x="497353" y="262715"/>
                  </a:cubicBezTo>
                  <a:cubicBezTo>
                    <a:pt x="523241" y="241163"/>
                    <a:pt x="544290" y="215316"/>
                    <a:pt x="560037" y="185941"/>
                  </a:cubicBezTo>
                  <a:cubicBezTo>
                    <a:pt x="579396" y="149741"/>
                    <a:pt x="590381" y="108478"/>
                    <a:pt x="592762" y="63226"/>
                  </a:cubicBezTo>
                  <a:cubicBezTo>
                    <a:pt x="593607" y="47043"/>
                    <a:pt x="587615" y="30937"/>
                    <a:pt x="576400" y="19126"/>
                  </a:cubicBezTo>
                  <a:cubicBezTo>
                    <a:pt x="565184" y="7314"/>
                    <a:pt x="549360" y="565"/>
                    <a:pt x="533074" y="565"/>
                  </a:cubicBezTo>
                  <a:lnTo>
                    <a:pt x="485907" y="565"/>
                  </a:lnTo>
                  <a:lnTo>
                    <a:pt x="442044" y="565"/>
                  </a:lnTo>
                  <a:lnTo>
                    <a:pt x="372830" y="565"/>
                  </a:lnTo>
                  <a:lnTo>
                    <a:pt x="335036" y="565"/>
                  </a:lnTo>
                  <a:lnTo>
                    <a:pt x="258294" y="565"/>
                  </a:lnTo>
                  <a:lnTo>
                    <a:pt x="220576" y="565"/>
                  </a:lnTo>
                  <a:lnTo>
                    <a:pt x="151362" y="565"/>
                  </a:lnTo>
                  <a:lnTo>
                    <a:pt x="107499" y="565"/>
                  </a:lnTo>
                  <a:close/>
                  <a:moveTo>
                    <a:pt x="60304" y="0"/>
                  </a:moveTo>
                  <a:lnTo>
                    <a:pt x="533037" y="0"/>
                  </a:lnTo>
                  <a:cubicBezTo>
                    <a:pt x="549476" y="0"/>
                    <a:pt x="565454" y="6826"/>
                    <a:pt x="576746" y="18790"/>
                  </a:cubicBezTo>
                  <a:cubicBezTo>
                    <a:pt x="588038" y="30678"/>
                    <a:pt x="594030" y="46861"/>
                    <a:pt x="593185" y="63273"/>
                  </a:cubicBezTo>
                  <a:cubicBezTo>
                    <a:pt x="590881" y="108523"/>
                    <a:pt x="579819" y="149939"/>
                    <a:pt x="560384" y="186139"/>
                  </a:cubicBezTo>
                  <a:cubicBezTo>
                    <a:pt x="544637" y="215589"/>
                    <a:pt x="523512" y="241436"/>
                    <a:pt x="497624" y="263064"/>
                  </a:cubicBezTo>
                  <a:cubicBezTo>
                    <a:pt x="493400" y="266592"/>
                    <a:pt x="489021" y="270043"/>
                    <a:pt x="484566" y="273341"/>
                  </a:cubicBezTo>
                  <a:cubicBezTo>
                    <a:pt x="482415" y="289063"/>
                    <a:pt x="478113" y="304556"/>
                    <a:pt x="471891" y="319204"/>
                  </a:cubicBezTo>
                  <a:cubicBezTo>
                    <a:pt x="462673" y="341062"/>
                    <a:pt x="449383" y="360696"/>
                    <a:pt x="432560" y="377492"/>
                  </a:cubicBezTo>
                  <a:cubicBezTo>
                    <a:pt x="415660" y="394365"/>
                    <a:pt x="395995" y="407557"/>
                    <a:pt x="374102" y="416837"/>
                  </a:cubicBezTo>
                  <a:cubicBezTo>
                    <a:pt x="356588" y="424200"/>
                    <a:pt x="338075" y="428801"/>
                    <a:pt x="319101" y="430565"/>
                  </a:cubicBezTo>
                  <a:lnTo>
                    <a:pt x="319101" y="472517"/>
                  </a:lnTo>
                  <a:cubicBezTo>
                    <a:pt x="338536" y="475662"/>
                    <a:pt x="356588" y="482795"/>
                    <a:pt x="371337" y="493225"/>
                  </a:cubicBezTo>
                  <a:cubicBezTo>
                    <a:pt x="396226" y="510711"/>
                    <a:pt x="410437" y="536558"/>
                    <a:pt x="410437" y="564014"/>
                  </a:cubicBezTo>
                  <a:lnTo>
                    <a:pt x="410437" y="608344"/>
                  </a:lnTo>
                  <a:lnTo>
                    <a:pt x="182904" y="608344"/>
                  </a:lnTo>
                  <a:lnTo>
                    <a:pt x="182904" y="564014"/>
                  </a:lnTo>
                  <a:cubicBezTo>
                    <a:pt x="182904" y="536558"/>
                    <a:pt x="197115" y="510711"/>
                    <a:pt x="222004" y="493225"/>
                  </a:cubicBezTo>
                  <a:cubicBezTo>
                    <a:pt x="236753" y="482795"/>
                    <a:pt x="254805" y="475662"/>
                    <a:pt x="274240" y="472517"/>
                  </a:cubicBezTo>
                  <a:lnTo>
                    <a:pt x="274240" y="430565"/>
                  </a:lnTo>
                  <a:cubicBezTo>
                    <a:pt x="255266" y="428801"/>
                    <a:pt x="236753" y="424200"/>
                    <a:pt x="219239" y="416837"/>
                  </a:cubicBezTo>
                  <a:cubicBezTo>
                    <a:pt x="197346" y="407557"/>
                    <a:pt x="177681" y="394365"/>
                    <a:pt x="160781" y="377492"/>
                  </a:cubicBezTo>
                  <a:cubicBezTo>
                    <a:pt x="143958" y="360696"/>
                    <a:pt x="130668" y="341062"/>
                    <a:pt x="121450" y="319204"/>
                  </a:cubicBezTo>
                  <a:cubicBezTo>
                    <a:pt x="115228" y="304479"/>
                    <a:pt x="110926" y="289063"/>
                    <a:pt x="108699" y="273341"/>
                  </a:cubicBezTo>
                  <a:cubicBezTo>
                    <a:pt x="104243" y="270043"/>
                    <a:pt x="99865" y="266592"/>
                    <a:pt x="95717" y="263064"/>
                  </a:cubicBezTo>
                  <a:cubicBezTo>
                    <a:pt x="69752" y="241436"/>
                    <a:pt x="48628" y="215589"/>
                    <a:pt x="32880" y="186139"/>
                  </a:cubicBezTo>
                  <a:cubicBezTo>
                    <a:pt x="13522" y="149939"/>
                    <a:pt x="2460" y="108523"/>
                    <a:pt x="79" y="63273"/>
                  </a:cubicBezTo>
                  <a:cubicBezTo>
                    <a:pt x="-766" y="46861"/>
                    <a:pt x="5226" y="30678"/>
                    <a:pt x="16595" y="18790"/>
                  </a:cubicBezTo>
                  <a:cubicBezTo>
                    <a:pt x="27887" y="6826"/>
                    <a:pt x="43865" y="0"/>
                    <a:pt x="603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73100" sx="102000" sy="102000" algn="ctr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4916760" y="3861382"/>
              <a:ext cx="69598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6238627" y="1753870"/>
            <a:ext cx="3971290" cy="939800"/>
            <a:chOff x="9068" y="2762"/>
            <a:chExt cx="6254" cy="1480"/>
          </a:xfrm>
        </p:grpSpPr>
        <p:sp>
          <p:nvSpPr>
            <p:cNvPr id="50" name="文本框 36"/>
            <p:cNvSpPr txBox="1">
              <a:spLocks noChangeArrowheads="1"/>
            </p:cNvSpPr>
            <p:nvPr/>
          </p:nvSpPr>
          <p:spPr bwMode="auto">
            <a:xfrm>
              <a:off x="9068" y="2762"/>
              <a:ext cx="5006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51" name="文本框 37"/>
            <p:cNvSpPr txBox="1">
              <a:spLocks noChangeArrowheads="1"/>
            </p:cNvSpPr>
            <p:nvPr/>
          </p:nvSpPr>
          <p:spPr bwMode="auto">
            <a:xfrm>
              <a:off x="9068" y="3518"/>
              <a:ext cx="6255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696462" y="3295015"/>
            <a:ext cx="3834130" cy="939800"/>
            <a:chOff x="9789" y="5189"/>
            <a:chExt cx="6038" cy="1480"/>
          </a:xfrm>
        </p:grpSpPr>
        <p:sp>
          <p:nvSpPr>
            <p:cNvPr id="48" name="文本框 36"/>
            <p:cNvSpPr txBox="1">
              <a:spLocks noChangeArrowheads="1"/>
            </p:cNvSpPr>
            <p:nvPr/>
          </p:nvSpPr>
          <p:spPr bwMode="auto">
            <a:xfrm>
              <a:off x="9789" y="5189"/>
              <a:ext cx="4833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7" name="文本框 37"/>
            <p:cNvSpPr txBox="1">
              <a:spLocks noChangeArrowheads="1"/>
            </p:cNvSpPr>
            <p:nvPr/>
          </p:nvSpPr>
          <p:spPr bwMode="auto">
            <a:xfrm>
              <a:off x="9789" y="5945"/>
              <a:ext cx="6038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971927" y="4872355"/>
            <a:ext cx="3735070" cy="939800"/>
            <a:chOff x="8648" y="7673"/>
            <a:chExt cx="5882" cy="1480"/>
          </a:xfrm>
        </p:grpSpPr>
        <p:sp>
          <p:nvSpPr>
            <p:cNvPr id="9" name="文本框 36"/>
            <p:cNvSpPr txBox="1">
              <a:spLocks noChangeArrowheads="1"/>
            </p:cNvSpPr>
            <p:nvPr/>
          </p:nvSpPr>
          <p:spPr bwMode="auto">
            <a:xfrm>
              <a:off x="8648" y="7673"/>
              <a:ext cx="4709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10" name="文本框 37"/>
            <p:cNvSpPr txBox="1">
              <a:spLocks noChangeArrowheads="1"/>
            </p:cNvSpPr>
            <p:nvPr/>
          </p:nvSpPr>
          <p:spPr bwMode="auto">
            <a:xfrm>
              <a:off x="8648" y="8429"/>
              <a:ext cx="5883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grpSp>
          <p:nvGrpSpPr>
            <p:cNvPr id="26" name="组合 25"/>
            <p:cNvGrpSpPr/>
            <p:nvPr/>
          </p:nvGrpSpPr>
          <p:grpSpPr>
            <a:xfrm>
              <a:off x="0" y="0"/>
              <a:ext cx="12192000" cy="6857999"/>
              <a:chOff x="0" y="0"/>
              <a:chExt cx="12192000" cy="6857999"/>
            </a:xfrm>
          </p:grpSpPr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12192000" cy="6857999"/>
              </a:xfrm>
              <a:prstGeom prst="rect">
                <a:avLst/>
              </a:prstGeom>
            </p:spPr>
          </p:pic>
          <p:sp>
            <p:nvSpPr>
              <p:cNvPr id="30" name="矩形: 剪去对角 29"/>
              <p:cNvSpPr/>
              <p:nvPr/>
            </p:nvSpPr>
            <p:spPr>
              <a:xfrm>
                <a:off x="493363" y="759417"/>
                <a:ext cx="11205274" cy="5838986"/>
              </a:xfrm>
              <a:prstGeom prst="snip2DiagRect">
                <a:avLst>
                  <a:gd name="adj1" fmla="val 22550"/>
                  <a:gd name="adj2" fmla="val 0"/>
                </a:avLst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7" name="斜纹 26"/>
            <p:cNvSpPr/>
            <p:nvPr/>
          </p:nvSpPr>
          <p:spPr>
            <a:xfrm>
              <a:off x="0" y="0"/>
              <a:ext cx="2505559" cy="2665708"/>
            </a:xfrm>
            <a:prstGeom prst="diagStripe">
              <a:avLst>
                <a:gd name="adj" fmla="val 6511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斜纹 27"/>
            <p:cNvSpPr/>
            <p:nvPr/>
          </p:nvSpPr>
          <p:spPr>
            <a:xfrm flipH="1" flipV="1">
              <a:off x="10179804" y="4726982"/>
              <a:ext cx="2012196" cy="2131017"/>
            </a:xfrm>
            <a:prstGeom prst="diagStripe">
              <a:avLst>
                <a:gd name="adj" fmla="val 5814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340601" y="118099"/>
            <a:ext cx="5510797" cy="523220"/>
            <a:chOff x="4367613" y="2160918"/>
            <a:chExt cx="5510797" cy="523220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4367613" y="2422528"/>
              <a:ext cx="779145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9099265" y="2422528"/>
              <a:ext cx="779145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59"/>
            <p:cNvSpPr txBox="1"/>
            <p:nvPr/>
          </p:nvSpPr>
          <p:spPr>
            <a:xfrm>
              <a:off x="5375358" y="2160918"/>
              <a:ext cx="34953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sz="2800" b="1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输入页面内标题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395345" y="1694815"/>
            <a:ext cx="2900680" cy="788035"/>
            <a:chOff x="816031" y="4244155"/>
            <a:chExt cx="2487295" cy="788035"/>
          </a:xfrm>
        </p:grpSpPr>
        <p:sp>
          <p:nvSpPr>
            <p:cNvPr id="14" name="文本框 36"/>
            <p:cNvSpPr txBox="1">
              <a:spLocks noChangeArrowheads="1"/>
            </p:cNvSpPr>
            <p:nvPr/>
          </p:nvSpPr>
          <p:spPr bwMode="auto">
            <a:xfrm>
              <a:off x="816031" y="4244155"/>
              <a:ext cx="1961805" cy="306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8" name="文本框 37"/>
            <p:cNvSpPr txBox="1">
              <a:spLocks noChangeArrowheads="1"/>
            </p:cNvSpPr>
            <p:nvPr/>
          </p:nvSpPr>
          <p:spPr bwMode="auto">
            <a:xfrm>
              <a:off x="821111" y="4571815"/>
              <a:ext cx="248221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500745" y="3255010"/>
            <a:ext cx="2734945" cy="788035"/>
            <a:chOff x="816031" y="4244155"/>
            <a:chExt cx="2487295" cy="788035"/>
          </a:xfrm>
        </p:grpSpPr>
        <p:sp>
          <p:nvSpPr>
            <p:cNvPr id="20" name="文本框 36"/>
            <p:cNvSpPr txBox="1">
              <a:spLocks noChangeArrowheads="1"/>
            </p:cNvSpPr>
            <p:nvPr/>
          </p:nvSpPr>
          <p:spPr bwMode="auto">
            <a:xfrm>
              <a:off x="816031" y="4244155"/>
              <a:ext cx="1961805" cy="306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10" name="文本框 37"/>
            <p:cNvSpPr txBox="1">
              <a:spLocks noChangeArrowheads="1"/>
            </p:cNvSpPr>
            <p:nvPr/>
          </p:nvSpPr>
          <p:spPr bwMode="auto">
            <a:xfrm>
              <a:off x="821111" y="4571815"/>
              <a:ext cx="248221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17905" y="3267710"/>
            <a:ext cx="2784475" cy="788035"/>
            <a:chOff x="816031" y="4244155"/>
            <a:chExt cx="2487295" cy="788035"/>
          </a:xfrm>
        </p:grpSpPr>
        <p:sp>
          <p:nvSpPr>
            <p:cNvPr id="19" name="文本框 36"/>
            <p:cNvSpPr txBox="1">
              <a:spLocks noChangeArrowheads="1"/>
            </p:cNvSpPr>
            <p:nvPr/>
          </p:nvSpPr>
          <p:spPr bwMode="auto">
            <a:xfrm>
              <a:off x="816031" y="4244155"/>
              <a:ext cx="1961805" cy="306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21" name="文本框 37"/>
            <p:cNvSpPr txBox="1">
              <a:spLocks noChangeArrowheads="1"/>
            </p:cNvSpPr>
            <p:nvPr/>
          </p:nvSpPr>
          <p:spPr bwMode="auto">
            <a:xfrm>
              <a:off x="821111" y="4571815"/>
              <a:ext cx="248221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946015" y="4954270"/>
            <a:ext cx="3115310" cy="788035"/>
            <a:chOff x="816031" y="4244155"/>
            <a:chExt cx="2487295" cy="788035"/>
          </a:xfrm>
        </p:grpSpPr>
        <p:sp>
          <p:nvSpPr>
            <p:cNvPr id="23" name="文本框 36"/>
            <p:cNvSpPr txBox="1">
              <a:spLocks noChangeArrowheads="1"/>
            </p:cNvSpPr>
            <p:nvPr/>
          </p:nvSpPr>
          <p:spPr bwMode="auto">
            <a:xfrm>
              <a:off x="816031" y="4244155"/>
              <a:ext cx="1961805" cy="306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24" name="文本框 37"/>
            <p:cNvSpPr txBox="1">
              <a:spLocks noChangeArrowheads="1"/>
            </p:cNvSpPr>
            <p:nvPr/>
          </p:nvSpPr>
          <p:spPr bwMode="auto">
            <a:xfrm>
              <a:off x="821111" y="4571815"/>
              <a:ext cx="248221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sp>
        <p:nvSpPr>
          <p:cNvPr id="4" name="圆角矩形标注 3"/>
          <p:cNvSpPr/>
          <p:nvPr/>
        </p:nvSpPr>
        <p:spPr>
          <a:xfrm>
            <a:off x="4674870" y="4757420"/>
            <a:ext cx="3663315" cy="1204595"/>
          </a:xfrm>
          <a:prstGeom prst="wedgeRoundRectCallout">
            <a:avLst>
              <a:gd name="adj1" fmla="val 286"/>
              <a:gd name="adj2" fmla="val -95018"/>
              <a:gd name="adj3" fmla="val 16667"/>
            </a:avLst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12185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kern="0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3280410" y="1423670"/>
            <a:ext cx="3136265" cy="1059180"/>
          </a:xfrm>
          <a:prstGeom prst="wedgeRoundRectCallout">
            <a:avLst>
              <a:gd name="adj1" fmla="val 34369"/>
              <a:gd name="adj2" fmla="val 99340"/>
              <a:gd name="adj3" fmla="val 16667"/>
            </a:avLst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12185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kern="0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圆角矩形标注 2"/>
          <p:cNvSpPr/>
          <p:nvPr/>
        </p:nvSpPr>
        <p:spPr>
          <a:xfrm>
            <a:off x="8330565" y="2970530"/>
            <a:ext cx="3029585" cy="1383030"/>
          </a:xfrm>
          <a:prstGeom prst="wedgeRoundRectCallout">
            <a:avLst>
              <a:gd name="adj1" fmla="val -87654"/>
              <a:gd name="adj2" fmla="val -21467"/>
              <a:gd name="adj3" fmla="val 16667"/>
            </a:avLst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12185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kern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圆角矩形标注 32"/>
          <p:cNvSpPr/>
          <p:nvPr/>
        </p:nvSpPr>
        <p:spPr>
          <a:xfrm>
            <a:off x="832485" y="2991485"/>
            <a:ext cx="3155315" cy="1340485"/>
          </a:xfrm>
          <a:prstGeom prst="wedgeRoundRectCallout">
            <a:avLst>
              <a:gd name="adj1" fmla="val 85185"/>
              <a:gd name="adj2" fmla="val -26664"/>
              <a:gd name="adj3" fmla="val 16667"/>
            </a:avLst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12185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kern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5154930" y="3227705"/>
            <a:ext cx="2123440" cy="660400"/>
            <a:chOff x="8118" y="5083"/>
            <a:chExt cx="3344" cy="1040"/>
          </a:xfrm>
        </p:grpSpPr>
        <p:sp>
          <p:nvSpPr>
            <p:cNvPr id="13" name="小管"/>
            <p:cNvSpPr/>
            <p:nvPr/>
          </p:nvSpPr>
          <p:spPr bwMode="auto">
            <a:xfrm>
              <a:off x="8118" y="5083"/>
              <a:ext cx="698" cy="1040"/>
            </a:xfrm>
            <a:custGeom>
              <a:avLst/>
              <a:gdLst/>
              <a:ahLst/>
              <a:cxnLst/>
              <a:rect l="0" t="0" r="r" b="b"/>
              <a:pathLst>
                <a:path w="21122" h="21584">
                  <a:moveTo>
                    <a:pt x="11182" y="0"/>
                  </a:moveTo>
                  <a:cubicBezTo>
                    <a:pt x="11884" y="85"/>
                    <a:pt x="12596" y="140"/>
                    <a:pt x="13286" y="259"/>
                  </a:cubicBezTo>
                  <a:cubicBezTo>
                    <a:pt x="15133" y="576"/>
                    <a:pt x="16719" y="1226"/>
                    <a:pt x="18054" y="2151"/>
                  </a:cubicBezTo>
                  <a:cubicBezTo>
                    <a:pt x="19428" y="3103"/>
                    <a:pt x="20368" y="4232"/>
                    <a:pt x="20812" y="5542"/>
                  </a:cubicBezTo>
                  <a:cubicBezTo>
                    <a:pt x="21428" y="7361"/>
                    <a:pt x="21136" y="9107"/>
                    <a:pt x="19849" y="10764"/>
                  </a:cubicBezTo>
                  <a:cubicBezTo>
                    <a:pt x="19441" y="11289"/>
                    <a:pt x="19023" y="11812"/>
                    <a:pt x="18625" y="12341"/>
                  </a:cubicBezTo>
                  <a:cubicBezTo>
                    <a:pt x="18111" y="13023"/>
                    <a:pt x="17881" y="13762"/>
                    <a:pt x="17754" y="14519"/>
                  </a:cubicBezTo>
                  <a:cubicBezTo>
                    <a:pt x="17737" y="14616"/>
                    <a:pt x="17715" y="14713"/>
                    <a:pt x="17684" y="14808"/>
                  </a:cubicBezTo>
                  <a:cubicBezTo>
                    <a:pt x="17617" y="15008"/>
                    <a:pt x="17578" y="15553"/>
                    <a:pt x="17634" y="15744"/>
                  </a:cubicBezTo>
                  <a:cubicBezTo>
                    <a:pt x="17745" y="16121"/>
                    <a:pt x="17664" y="16481"/>
                    <a:pt x="17471" y="16837"/>
                  </a:cubicBezTo>
                  <a:cubicBezTo>
                    <a:pt x="17426" y="16918"/>
                    <a:pt x="17418" y="17030"/>
                    <a:pt x="17463" y="17109"/>
                  </a:cubicBezTo>
                  <a:cubicBezTo>
                    <a:pt x="18033" y="18096"/>
                    <a:pt x="17442" y="19151"/>
                    <a:pt x="16059" y="19618"/>
                  </a:cubicBezTo>
                  <a:cubicBezTo>
                    <a:pt x="15940" y="19658"/>
                    <a:pt x="15825" y="19750"/>
                    <a:pt x="15778" y="19837"/>
                  </a:cubicBezTo>
                  <a:cubicBezTo>
                    <a:pt x="15201" y="20876"/>
                    <a:pt x="14114" y="21489"/>
                    <a:pt x="12500" y="21548"/>
                  </a:cubicBezTo>
                  <a:cubicBezTo>
                    <a:pt x="11125" y="21599"/>
                    <a:pt x="9736" y="21600"/>
                    <a:pt x="8365" y="21523"/>
                  </a:cubicBezTo>
                  <a:cubicBezTo>
                    <a:pt x="6958" y="21443"/>
                    <a:pt x="5989" y="20862"/>
                    <a:pt x="5447" y="19971"/>
                  </a:cubicBezTo>
                  <a:cubicBezTo>
                    <a:pt x="5330" y="19780"/>
                    <a:pt x="5200" y="19652"/>
                    <a:pt x="4921" y="19552"/>
                  </a:cubicBezTo>
                  <a:cubicBezTo>
                    <a:pt x="3672" y="19102"/>
                    <a:pt x="3125" y="18047"/>
                    <a:pt x="3655" y="17149"/>
                  </a:cubicBezTo>
                  <a:cubicBezTo>
                    <a:pt x="3725" y="17030"/>
                    <a:pt x="3737" y="16938"/>
                    <a:pt x="3663" y="16815"/>
                  </a:cubicBezTo>
                  <a:cubicBezTo>
                    <a:pt x="3387" y="16356"/>
                    <a:pt x="3386" y="15889"/>
                    <a:pt x="3623" y="15418"/>
                  </a:cubicBezTo>
                  <a:cubicBezTo>
                    <a:pt x="3667" y="15331"/>
                    <a:pt x="3641" y="15220"/>
                    <a:pt x="3614" y="15125"/>
                  </a:cubicBezTo>
                  <a:cubicBezTo>
                    <a:pt x="3513" y="14776"/>
                    <a:pt x="3369" y="14432"/>
                    <a:pt x="3294" y="14081"/>
                  </a:cubicBezTo>
                  <a:cubicBezTo>
                    <a:pt x="3129" y="13299"/>
                    <a:pt x="2721" y="12581"/>
                    <a:pt x="2187" y="11888"/>
                  </a:cubicBezTo>
                  <a:cubicBezTo>
                    <a:pt x="1691" y="11245"/>
                    <a:pt x="1160" y="10609"/>
                    <a:pt x="749" y="9940"/>
                  </a:cubicBezTo>
                  <a:cubicBezTo>
                    <a:pt x="-11" y="8700"/>
                    <a:pt x="-172" y="7395"/>
                    <a:pt x="172" y="6077"/>
                  </a:cubicBezTo>
                  <a:cubicBezTo>
                    <a:pt x="845" y="3497"/>
                    <a:pt x="2971" y="1673"/>
                    <a:pt x="6433" y="588"/>
                  </a:cubicBezTo>
                  <a:cubicBezTo>
                    <a:pt x="7461" y="265"/>
                    <a:pt x="8556" y="91"/>
                    <a:pt x="9687" y="33"/>
                  </a:cubicBezTo>
                  <a:cubicBezTo>
                    <a:pt x="9777" y="28"/>
                    <a:pt x="9866" y="11"/>
                    <a:pt x="9955" y="0"/>
                  </a:cubicBezTo>
                  <a:cubicBezTo>
                    <a:pt x="10364" y="0"/>
                    <a:pt x="10773" y="0"/>
                    <a:pt x="11182" y="0"/>
                  </a:cubicBezTo>
                  <a:close/>
                  <a:moveTo>
                    <a:pt x="10546" y="14914"/>
                  </a:moveTo>
                  <a:cubicBezTo>
                    <a:pt x="11916" y="14914"/>
                    <a:pt x="13287" y="14914"/>
                    <a:pt x="14656" y="14914"/>
                  </a:cubicBezTo>
                  <a:cubicBezTo>
                    <a:pt x="15501" y="14914"/>
                    <a:pt x="15710" y="14757"/>
                    <a:pt x="15854" y="14193"/>
                  </a:cubicBezTo>
                  <a:cubicBezTo>
                    <a:pt x="16009" y="13588"/>
                    <a:pt x="16154" y="12968"/>
                    <a:pt x="16480" y="12402"/>
                  </a:cubicBezTo>
                  <a:cubicBezTo>
                    <a:pt x="16908" y="11656"/>
                    <a:pt x="17489" y="10949"/>
                    <a:pt x="18040" y="10239"/>
                  </a:cubicBezTo>
                  <a:cubicBezTo>
                    <a:pt x="18629" y="9480"/>
                    <a:pt x="19031" y="8687"/>
                    <a:pt x="19120" y="7826"/>
                  </a:cubicBezTo>
                  <a:cubicBezTo>
                    <a:pt x="19335" y="5751"/>
                    <a:pt x="18335" y="4004"/>
                    <a:pt x="15988" y="2684"/>
                  </a:cubicBezTo>
                  <a:cubicBezTo>
                    <a:pt x="13090" y="1055"/>
                    <a:pt x="9224" y="899"/>
                    <a:pt x="6031" y="2250"/>
                  </a:cubicBezTo>
                  <a:cubicBezTo>
                    <a:pt x="2972" y="3544"/>
                    <a:pt x="1486" y="5948"/>
                    <a:pt x="2126" y="8422"/>
                  </a:cubicBezTo>
                  <a:cubicBezTo>
                    <a:pt x="2348" y="9280"/>
                    <a:pt x="2904" y="10044"/>
                    <a:pt x="3540" y="10781"/>
                  </a:cubicBezTo>
                  <a:cubicBezTo>
                    <a:pt x="4484" y="11876"/>
                    <a:pt x="5132" y="13034"/>
                    <a:pt x="5320" y="14308"/>
                  </a:cubicBezTo>
                  <a:cubicBezTo>
                    <a:pt x="5386" y="14752"/>
                    <a:pt x="5693" y="14914"/>
                    <a:pt x="6344" y="14914"/>
                  </a:cubicBezTo>
                  <a:cubicBezTo>
                    <a:pt x="7745" y="14914"/>
                    <a:pt x="9145" y="14914"/>
                    <a:pt x="10546" y="14914"/>
                  </a:cubicBezTo>
                  <a:close/>
                  <a:moveTo>
                    <a:pt x="10599" y="15504"/>
                  </a:moveTo>
                  <a:cubicBezTo>
                    <a:pt x="9189" y="15504"/>
                    <a:pt x="7778" y="15505"/>
                    <a:pt x="6368" y="15503"/>
                  </a:cubicBezTo>
                  <a:cubicBezTo>
                    <a:pt x="5961" y="15502"/>
                    <a:pt x="5647" y="15606"/>
                    <a:pt x="5484" y="15868"/>
                  </a:cubicBezTo>
                  <a:cubicBezTo>
                    <a:pt x="5229" y="16279"/>
                    <a:pt x="5664" y="16681"/>
                    <a:pt x="6367" y="16682"/>
                  </a:cubicBezTo>
                  <a:cubicBezTo>
                    <a:pt x="8329" y="16685"/>
                    <a:pt x="10291" y="16683"/>
                    <a:pt x="12254" y="16683"/>
                  </a:cubicBezTo>
                  <a:cubicBezTo>
                    <a:pt x="13103" y="16683"/>
                    <a:pt x="13950" y="16683"/>
                    <a:pt x="14799" y="16683"/>
                  </a:cubicBezTo>
                  <a:cubicBezTo>
                    <a:pt x="15195" y="16684"/>
                    <a:pt x="15494" y="16571"/>
                    <a:pt x="15652" y="16319"/>
                  </a:cubicBezTo>
                  <a:cubicBezTo>
                    <a:pt x="15903" y="15916"/>
                    <a:pt x="15477" y="15508"/>
                    <a:pt x="14800" y="15505"/>
                  </a:cubicBezTo>
                  <a:cubicBezTo>
                    <a:pt x="13400" y="15501"/>
                    <a:pt x="12000" y="15504"/>
                    <a:pt x="10599" y="15504"/>
                  </a:cubicBezTo>
                  <a:close/>
                  <a:moveTo>
                    <a:pt x="10600" y="17273"/>
                  </a:moveTo>
                  <a:cubicBezTo>
                    <a:pt x="9190" y="17273"/>
                    <a:pt x="7779" y="17275"/>
                    <a:pt x="6368" y="17272"/>
                  </a:cubicBezTo>
                  <a:cubicBezTo>
                    <a:pt x="5962" y="17271"/>
                    <a:pt x="5648" y="17376"/>
                    <a:pt x="5485" y="17638"/>
                  </a:cubicBezTo>
                  <a:cubicBezTo>
                    <a:pt x="5229" y="18048"/>
                    <a:pt x="5665" y="18451"/>
                    <a:pt x="6367" y="18452"/>
                  </a:cubicBezTo>
                  <a:cubicBezTo>
                    <a:pt x="8329" y="18454"/>
                    <a:pt x="10291" y="18453"/>
                    <a:pt x="12254" y="18453"/>
                  </a:cubicBezTo>
                  <a:cubicBezTo>
                    <a:pt x="13103" y="18453"/>
                    <a:pt x="13950" y="18452"/>
                    <a:pt x="14799" y="18453"/>
                  </a:cubicBezTo>
                  <a:cubicBezTo>
                    <a:pt x="15195" y="18453"/>
                    <a:pt x="15494" y="18341"/>
                    <a:pt x="15652" y="18088"/>
                  </a:cubicBezTo>
                  <a:cubicBezTo>
                    <a:pt x="15903" y="17685"/>
                    <a:pt x="15478" y="17276"/>
                    <a:pt x="14801" y="17274"/>
                  </a:cubicBezTo>
                  <a:cubicBezTo>
                    <a:pt x="13400" y="17270"/>
                    <a:pt x="12000" y="17273"/>
                    <a:pt x="10600" y="17273"/>
                  </a:cubicBezTo>
                  <a:close/>
                  <a:moveTo>
                    <a:pt x="7154" y="19053"/>
                  </a:moveTo>
                  <a:cubicBezTo>
                    <a:pt x="7141" y="19663"/>
                    <a:pt x="7823" y="20191"/>
                    <a:pt x="8729" y="20210"/>
                  </a:cubicBezTo>
                  <a:cubicBezTo>
                    <a:pt x="9955" y="20236"/>
                    <a:pt x="11183" y="20236"/>
                    <a:pt x="12408" y="20210"/>
                  </a:cubicBezTo>
                  <a:cubicBezTo>
                    <a:pt x="13314" y="20191"/>
                    <a:pt x="13998" y="19660"/>
                    <a:pt x="13981" y="19053"/>
                  </a:cubicBezTo>
                  <a:cubicBezTo>
                    <a:pt x="11706" y="19053"/>
                    <a:pt x="9430" y="19053"/>
                    <a:pt x="7154" y="19053"/>
                  </a:cubicBezTo>
                  <a:close/>
                  <a:moveTo>
                    <a:pt x="7154" y="19053"/>
                  </a:moveTo>
                </a:path>
              </a:pathLst>
            </a:custGeom>
            <a:solidFill>
              <a:srgbClr val="FFFFFF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9132" y="5313"/>
              <a:ext cx="2331" cy="58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标题文字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grpSp>
          <p:nvGrpSpPr>
            <p:cNvPr id="21" name="组合 20"/>
            <p:cNvGrpSpPr/>
            <p:nvPr/>
          </p:nvGrpSpPr>
          <p:grpSpPr>
            <a:xfrm>
              <a:off x="0" y="0"/>
              <a:ext cx="12192000" cy="6857999"/>
              <a:chOff x="0" y="0"/>
              <a:chExt cx="12192000" cy="6857999"/>
            </a:xfrm>
          </p:grpSpPr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12192000" cy="6857999"/>
              </a:xfrm>
              <a:prstGeom prst="rect">
                <a:avLst/>
              </a:prstGeom>
            </p:spPr>
          </p:pic>
          <p:sp>
            <p:nvSpPr>
              <p:cNvPr id="25" name="矩形: 剪去对角 24"/>
              <p:cNvSpPr/>
              <p:nvPr/>
            </p:nvSpPr>
            <p:spPr>
              <a:xfrm>
                <a:off x="493363" y="759417"/>
                <a:ext cx="11205274" cy="5838986"/>
              </a:xfrm>
              <a:prstGeom prst="snip2DiagRect">
                <a:avLst>
                  <a:gd name="adj1" fmla="val 22550"/>
                  <a:gd name="adj2" fmla="val 0"/>
                </a:avLst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2" name="斜纹 21"/>
            <p:cNvSpPr/>
            <p:nvPr/>
          </p:nvSpPr>
          <p:spPr>
            <a:xfrm>
              <a:off x="0" y="0"/>
              <a:ext cx="2505559" cy="2665708"/>
            </a:xfrm>
            <a:prstGeom prst="diagStripe">
              <a:avLst>
                <a:gd name="adj" fmla="val 6511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斜纹 22"/>
            <p:cNvSpPr/>
            <p:nvPr/>
          </p:nvSpPr>
          <p:spPr>
            <a:xfrm flipH="1" flipV="1">
              <a:off x="10179804" y="4726982"/>
              <a:ext cx="2012196" cy="2131017"/>
            </a:xfrm>
            <a:prstGeom prst="diagStripe">
              <a:avLst>
                <a:gd name="adj" fmla="val 5814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340601" y="118099"/>
            <a:ext cx="5510797" cy="523220"/>
            <a:chOff x="4367613" y="2160918"/>
            <a:chExt cx="5510797" cy="523220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4367613" y="2422528"/>
              <a:ext cx="779145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9099265" y="2422528"/>
              <a:ext cx="779145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59"/>
            <p:cNvSpPr txBox="1"/>
            <p:nvPr/>
          </p:nvSpPr>
          <p:spPr>
            <a:xfrm>
              <a:off x="5375358" y="2160918"/>
              <a:ext cx="34953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sz="2800" b="1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输入页面内标题</a:t>
              </a:r>
            </a:p>
          </p:txBody>
        </p:sp>
      </p:grpSp>
      <p:sp>
        <p:nvSpPr>
          <p:cNvPr id="2" name="Shape 292"/>
          <p:cNvSpPr/>
          <p:nvPr/>
        </p:nvSpPr>
        <p:spPr>
          <a:xfrm>
            <a:off x="1683933" y="2162810"/>
            <a:ext cx="319288" cy="300454"/>
          </a:xfrm>
          <a:prstGeom prst="rightArrow">
            <a:avLst>
              <a:gd name="adj1" fmla="val 0"/>
              <a:gd name="adj2" fmla="val 188008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25400" tIns="25400" rIns="25400" bIns="2540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defRPr/>
            </a:pPr>
            <a:endParaRPr kumimoji="0" sz="2500" b="0" i="0" u="none" strike="noStrike" kern="0" cap="none" spc="0" normalizeH="0" baseline="0" noProof="0">
              <a:ln>
                <a:noFill/>
              </a:ln>
              <a:solidFill>
                <a:srgbClr val="50787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Shape 293"/>
          <p:cNvSpPr/>
          <p:nvPr/>
        </p:nvSpPr>
        <p:spPr>
          <a:xfrm>
            <a:off x="1683933" y="3512185"/>
            <a:ext cx="319288" cy="300455"/>
          </a:xfrm>
          <a:prstGeom prst="rightArrow">
            <a:avLst>
              <a:gd name="adj1" fmla="val 0"/>
              <a:gd name="adj2" fmla="val 188008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25400" tIns="25400" rIns="25400" bIns="2540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defRPr/>
            </a:pPr>
            <a:endParaRPr kumimoji="0" sz="2500" b="0" i="0" u="none" strike="noStrike" kern="0" cap="none" spc="0" normalizeH="0" baseline="0" noProof="0">
              <a:ln>
                <a:noFill/>
              </a:ln>
              <a:solidFill>
                <a:srgbClr val="50787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Shape 294"/>
          <p:cNvSpPr/>
          <p:nvPr/>
        </p:nvSpPr>
        <p:spPr>
          <a:xfrm>
            <a:off x="1683933" y="4791075"/>
            <a:ext cx="319288" cy="300455"/>
          </a:xfrm>
          <a:prstGeom prst="rightArrow">
            <a:avLst>
              <a:gd name="adj1" fmla="val 0"/>
              <a:gd name="adj2" fmla="val 188008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25400" tIns="25400" rIns="25400" bIns="2540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defRPr/>
            </a:pPr>
            <a:endParaRPr kumimoji="0" sz="2500" b="0" i="0" u="none" strike="noStrike" kern="0" cap="none" spc="0" normalizeH="0" baseline="0" noProof="0">
              <a:ln>
                <a:noFill/>
              </a:ln>
              <a:solidFill>
                <a:srgbClr val="50787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Shape 295"/>
          <p:cNvSpPr txBox="1"/>
          <p:nvPr/>
        </p:nvSpPr>
        <p:spPr>
          <a:xfrm>
            <a:off x="1076868" y="2079625"/>
            <a:ext cx="634951" cy="407670"/>
          </a:xfrm>
          <a:prstGeom prst="rect">
            <a:avLst/>
          </a:prstGeom>
          <a:noFill/>
          <a:ln>
            <a:noFill/>
          </a:ln>
        </p:spPr>
        <p:txBody>
          <a:bodyPr lIns="22850" tIns="22850" rIns="22850" bIns="2285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51314"/>
              </a:buClr>
              <a:buSzPct val="25000"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</a:p>
        </p:txBody>
      </p:sp>
      <p:sp>
        <p:nvSpPr>
          <p:cNvPr id="6" name="Shape 296"/>
          <p:cNvSpPr txBox="1"/>
          <p:nvPr/>
        </p:nvSpPr>
        <p:spPr>
          <a:xfrm>
            <a:off x="1076868" y="3422015"/>
            <a:ext cx="634951" cy="407671"/>
          </a:xfrm>
          <a:prstGeom prst="rect">
            <a:avLst/>
          </a:prstGeom>
          <a:noFill/>
          <a:ln>
            <a:noFill/>
          </a:ln>
        </p:spPr>
        <p:txBody>
          <a:bodyPr lIns="22850" tIns="22850" rIns="22850" bIns="2285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51314"/>
              </a:buClr>
              <a:buSzPct val="25000"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</a:p>
        </p:txBody>
      </p:sp>
      <p:sp>
        <p:nvSpPr>
          <p:cNvPr id="7" name="Shape 297"/>
          <p:cNvSpPr txBox="1"/>
          <p:nvPr/>
        </p:nvSpPr>
        <p:spPr>
          <a:xfrm>
            <a:off x="1076868" y="4700905"/>
            <a:ext cx="634951" cy="407671"/>
          </a:xfrm>
          <a:prstGeom prst="rect">
            <a:avLst/>
          </a:prstGeom>
          <a:noFill/>
          <a:ln>
            <a:noFill/>
          </a:ln>
        </p:spPr>
        <p:txBody>
          <a:bodyPr lIns="22850" tIns="22850" rIns="22850" bIns="2285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51314"/>
              </a:buClr>
              <a:buSzPct val="25000"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318884" y="2068601"/>
            <a:ext cx="8796247" cy="789325"/>
            <a:chOff x="816031" y="4244155"/>
            <a:chExt cx="3330404" cy="789325"/>
          </a:xfrm>
        </p:grpSpPr>
        <p:sp>
          <p:nvSpPr>
            <p:cNvPr id="12" name="文本框 36"/>
            <p:cNvSpPr txBox="1">
              <a:spLocks noChangeArrowheads="1"/>
            </p:cNvSpPr>
            <p:nvPr/>
          </p:nvSpPr>
          <p:spPr bwMode="auto">
            <a:xfrm>
              <a:off x="816031" y="4244155"/>
              <a:ext cx="1961805" cy="306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13" name="文本框 37"/>
            <p:cNvSpPr txBox="1">
              <a:spLocks noChangeArrowheads="1"/>
            </p:cNvSpPr>
            <p:nvPr/>
          </p:nvSpPr>
          <p:spPr bwMode="auto">
            <a:xfrm>
              <a:off x="831273" y="4571815"/>
              <a:ext cx="331516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点击此处输入您的汇报内容，根据您的实际情况调整文字大小。点击此处输入您的汇报内容，根据您的实际情况调整文字大小。</a:t>
              </a:r>
            </a:p>
            <a:p>
              <a:pPr eaLnBrk="1" hangingPunct="1"/>
              <a:endParaRPr lang="zh-CN" altLang="en-US" sz="1200" dirty="0">
                <a:solidFill>
                  <a:srgbClr val="0D0D0D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318884" y="3384753"/>
            <a:ext cx="8796247" cy="789325"/>
            <a:chOff x="816031" y="4244155"/>
            <a:chExt cx="3330404" cy="789325"/>
          </a:xfrm>
        </p:grpSpPr>
        <p:sp>
          <p:nvSpPr>
            <p:cNvPr id="15" name="文本框 36"/>
            <p:cNvSpPr txBox="1">
              <a:spLocks noChangeArrowheads="1"/>
            </p:cNvSpPr>
            <p:nvPr/>
          </p:nvSpPr>
          <p:spPr bwMode="auto">
            <a:xfrm>
              <a:off x="816031" y="4244155"/>
              <a:ext cx="1961805" cy="306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16" name="文本框 37"/>
            <p:cNvSpPr txBox="1">
              <a:spLocks noChangeArrowheads="1"/>
            </p:cNvSpPr>
            <p:nvPr/>
          </p:nvSpPr>
          <p:spPr bwMode="auto">
            <a:xfrm>
              <a:off x="831273" y="4571815"/>
              <a:ext cx="331516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点击此处输入您的汇报内容，根据您的实际情况调整文字大小。点击此处输入您的汇报内容，根据您的实际情况调整文字大小。</a:t>
              </a:r>
            </a:p>
            <a:p>
              <a:pPr eaLnBrk="1" hangingPunct="1"/>
              <a:endParaRPr lang="zh-CN" altLang="en-US" sz="1200" dirty="0">
                <a:solidFill>
                  <a:srgbClr val="0D0D0D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318884" y="4700905"/>
            <a:ext cx="8796247" cy="789325"/>
            <a:chOff x="816031" y="4244155"/>
            <a:chExt cx="3330404" cy="789325"/>
          </a:xfrm>
        </p:grpSpPr>
        <p:sp>
          <p:nvSpPr>
            <p:cNvPr id="18" name="文本框 36"/>
            <p:cNvSpPr txBox="1">
              <a:spLocks noChangeArrowheads="1"/>
            </p:cNvSpPr>
            <p:nvPr/>
          </p:nvSpPr>
          <p:spPr bwMode="auto">
            <a:xfrm>
              <a:off x="816031" y="4244155"/>
              <a:ext cx="1961805" cy="306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19" name="文本框 37"/>
            <p:cNvSpPr txBox="1">
              <a:spLocks noChangeArrowheads="1"/>
            </p:cNvSpPr>
            <p:nvPr/>
          </p:nvSpPr>
          <p:spPr bwMode="auto">
            <a:xfrm>
              <a:off x="831273" y="4571815"/>
              <a:ext cx="331516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点击此处输入您的汇报内容，根据您的实际情况调整文字大小。点击此处输入您的汇报内容，根据您的实际情况调整文字大小。</a:t>
              </a:r>
            </a:p>
            <a:p>
              <a:pPr eaLnBrk="1" hangingPunct="1"/>
              <a:endParaRPr lang="zh-CN" altLang="en-US" sz="1200" dirty="0">
                <a:solidFill>
                  <a:srgbClr val="0D0D0D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0" y="200013"/>
            <a:ext cx="5615919" cy="6457971"/>
            <a:chOff x="-3924" y="200014"/>
            <a:chExt cx="5615919" cy="6457971"/>
          </a:xfrm>
        </p:grpSpPr>
        <p:grpSp>
          <p:nvGrpSpPr>
            <p:cNvPr id="4" name="组合 3"/>
            <p:cNvGrpSpPr/>
            <p:nvPr/>
          </p:nvGrpSpPr>
          <p:grpSpPr>
            <a:xfrm>
              <a:off x="-3924" y="200014"/>
              <a:ext cx="3310763" cy="6457971"/>
              <a:chOff x="-3924" y="293002"/>
              <a:chExt cx="3310763" cy="6457971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-3924" y="293002"/>
                <a:ext cx="3310763" cy="2466918"/>
                <a:chOff x="0" y="958480"/>
                <a:chExt cx="3885832" cy="2077559"/>
              </a:xfrm>
            </p:grpSpPr>
            <p:sp>
              <p:nvSpPr>
                <p:cNvPr id="16" name="Freeform 583"/>
                <p:cNvSpPr/>
                <p:nvPr/>
              </p:nvSpPr>
              <p:spPr bwMode="auto">
                <a:xfrm>
                  <a:off x="0" y="958480"/>
                  <a:ext cx="2900803" cy="20746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5"/>
                    </a:cxn>
                    <a:cxn ang="0">
                      <a:pos x="741" y="1428"/>
                    </a:cxn>
                    <a:cxn ang="0">
                      <a:pos x="747" y="118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47" h="1428">
                      <a:moveTo>
                        <a:pt x="0" y="0"/>
                      </a:moveTo>
                      <a:lnTo>
                        <a:pt x="0" y="765"/>
                      </a:lnTo>
                      <a:lnTo>
                        <a:pt x="741" y="1428"/>
                      </a:lnTo>
                      <a:lnTo>
                        <a:pt x="747" y="118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  <a:alpha val="7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Rectangle 584"/>
                <p:cNvSpPr>
                  <a:spLocks noChangeArrowheads="1"/>
                </p:cNvSpPr>
                <p:nvPr/>
              </p:nvSpPr>
              <p:spPr bwMode="auto">
                <a:xfrm>
                  <a:off x="2854259" y="2687358"/>
                  <a:ext cx="1031573" cy="348681"/>
                </a:xfrm>
                <a:prstGeom prst="rect">
                  <a:avLst/>
                </a:prstGeom>
                <a:solidFill>
                  <a:schemeClr val="bg1">
                    <a:lumMod val="65000"/>
                    <a:alpha val="70000"/>
                  </a:schemeClr>
                </a:solidFill>
                <a:ln w="9525">
                  <a:noFill/>
                  <a:miter lim="800000"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" name="组合 6"/>
              <p:cNvGrpSpPr/>
              <p:nvPr/>
            </p:nvGrpSpPr>
            <p:grpSpPr>
              <a:xfrm>
                <a:off x="-3924" y="1961341"/>
                <a:ext cx="3310763" cy="1319526"/>
                <a:chOff x="0" y="2428749"/>
                <a:chExt cx="3885832" cy="1211667"/>
              </a:xfrm>
            </p:grpSpPr>
            <p:sp>
              <p:nvSpPr>
                <p:cNvPr id="14" name="Freeform 586"/>
                <p:cNvSpPr/>
                <p:nvPr/>
              </p:nvSpPr>
              <p:spPr bwMode="auto">
                <a:xfrm>
                  <a:off x="0" y="2428749"/>
                  <a:ext cx="2877537" cy="1211667"/>
                </a:xfrm>
                <a:custGeom>
                  <a:avLst/>
                  <a:gdLst/>
                  <a:ahLst/>
                  <a:cxnLst>
                    <a:cxn ang="0">
                      <a:pos x="0" y="765"/>
                    </a:cxn>
                    <a:cxn ang="0">
                      <a:pos x="0" y="0"/>
                    </a:cxn>
                    <a:cxn ang="0">
                      <a:pos x="741" y="595"/>
                    </a:cxn>
                    <a:cxn ang="0">
                      <a:pos x="741" y="834"/>
                    </a:cxn>
                    <a:cxn ang="0">
                      <a:pos x="0" y="765"/>
                    </a:cxn>
                  </a:cxnLst>
                  <a:rect l="0" t="0" r="r" b="b"/>
                  <a:pathLst>
                    <a:path w="741" h="834">
                      <a:moveTo>
                        <a:pt x="0" y="765"/>
                      </a:moveTo>
                      <a:lnTo>
                        <a:pt x="0" y="0"/>
                      </a:lnTo>
                      <a:lnTo>
                        <a:pt x="741" y="595"/>
                      </a:lnTo>
                      <a:lnTo>
                        <a:pt x="741" y="834"/>
                      </a:lnTo>
                      <a:lnTo>
                        <a:pt x="0" y="765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  <a:alpha val="65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Rectangle 587"/>
                <p:cNvSpPr>
                  <a:spLocks noChangeArrowheads="1"/>
                </p:cNvSpPr>
                <p:nvPr/>
              </p:nvSpPr>
              <p:spPr bwMode="auto">
                <a:xfrm>
                  <a:off x="2854259" y="3291735"/>
                  <a:ext cx="1031573" cy="348681"/>
                </a:xfrm>
                <a:prstGeom prst="rect">
                  <a:avLst/>
                </a:prstGeom>
                <a:solidFill>
                  <a:schemeClr val="accent1">
                    <a:lumMod val="75000"/>
                    <a:alpha val="65000"/>
                  </a:schemeClr>
                </a:solidFill>
                <a:ln w="9525">
                  <a:noFill/>
                  <a:miter lim="800000"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>
                <a:off x="-3924" y="3434359"/>
                <a:ext cx="3310763" cy="1319526"/>
                <a:chOff x="0" y="3820571"/>
                <a:chExt cx="3885832" cy="1223291"/>
              </a:xfrm>
            </p:grpSpPr>
            <p:sp>
              <p:nvSpPr>
                <p:cNvPr id="12" name="Freeform 589"/>
                <p:cNvSpPr/>
                <p:nvPr/>
              </p:nvSpPr>
              <p:spPr bwMode="auto">
                <a:xfrm>
                  <a:off x="0" y="3820571"/>
                  <a:ext cx="2947336" cy="1223291"/>
                </a:xfrm>
                <a:custGeom>
                  <a:avLst/>
                  <a:gdLst/>
                  <a:ahLst/>
                  <a:cxnLst>
                    <a:cxn ang="0">
                      <a:pos x="759" y="263"/>
                    </a:cxn>
                    <a:cxn ang="0">
                      <a:pos x="759" y="0"/>
                    </a:cxn>
                    <a:cxn ang="0">
                      <a:pos x="0" y="79"/>
                    </a:cxn>
                    <a:cxn ang="0">
                      <a:pos x="0" y="844"/>
                    </a:cxn>
                    <a:cxn ang="0">
                      <a:pos x="759" y="263"/>
                    </a:cxn>
                  </a:cxnLst>
                  <a:rect l="0" t="0" r="r" b="b"/>
                  <a:pathLst>
                    <a:path w="759" h="844">
                      <a:moveTo>
                        <a:pt x="759" y="263"/>
                      </a:moveTo>
                      <a:lnTo>
                        <a:pt x="759" y="0"/>
                      </a:lnTo>
                      <a:lnTo>
                        <a:pt x="0" y="79"/>
                      </a:lnTo>
                      <a:lnTo>
                        <a:pt x="0" y="844"/>
                      </a:lnTo>
                      <a:lnTo>
                        <a:pt x="759" y="263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  <a:alpha val="7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Rectangle 590"/>
                <p:cNvSpPr>
                  <a:spLocks noChangeArrowheads="1"/>
                </p:cNvSpPr>
                <p:nvPr/>
              </p:nvSpPr>
              <p:spPr bwMode="auto">
                <a:xfrm>
                  <a:off x="2854259" y="3823476"/>
                  <a:ext cx="1031573" cy="386456"/>
                </a:xfrm>
                <a:prstGeom prst="rect">
                  <a:avLst/>
                </a:prstGeom>
                <a:solidFill>
                  <a:schemeClr val="bg1">
                    <a:lumMod val="65000"/>
                    <a:alpha val="70000"/>
                  </a:schemeClr>
                </a:solidFill>
                <a:ln w="9525">
                  <a:noFill/>
                  <a:miter lim="800000"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-3924" y="4029261"/>
                <a:ext cx="3310763" cy="2721712"/>
                <a:chOff x="0" y="4427855"/>
                <a:chExt cx="3885832" cy="2089182"/>
              </a:xfrm>
            </p:grpSpPr>
            <p:sp>
              <p:nvSpPr>
                <p:cNvPr id="10" name="Freeform 592"/>
                <p:cNvSpPr/>
                <p:nvPr/>
              </p:nvSpPr>
              <p:spPr bwMode="auto">
                <a:xfrm>
                  <a:off x="0" y="4427855"/>
                  <a:ext cx="2900803" cy="2089182"/>
                </a:xfrm>
                <a:custGeom>
                  <a:avLst/>
                  <a:gdLst/>
                  <a:ahLst/>
                  <a:cxnLst>
                    <a:cxn ang="0">
                      <a:pos x="0" y="673"/>
                    </a:cxn>
                    <a:cxn ang="0">
                      <a:pos x="0" y="1438"/>
                    </a:cxn>
                    <a:cxn ang="0">
                      <a:pos x="747" y="275"/>
                    </a:cxn>
                    <a:cxn ang="0">
                      <a:pos x="747" y="0"/>
                    </a:cxn>
                    <a:cxn ang="0">
                      <a:pos x="0" y="673"/>
                    </a:cxn>
                  </a:cxnLst>
                  <a:rect l="0" t="0" r="r" b="b"/>
                  <a:pathLst>
                    <a:path w="747" h="1438">
                      <a:moveTo>
                        <a:pt x="0" y="673"/>
                      </a:moveTo>
                      <a:lnTo>
                        <a:pt x="0" y="1438"/>
                      </a:lnTo>
                      <a:lnTo>
                        <a:pt x="747" y="275"/>
                      </a:lnTo>
                      <a:lnTo>
                        <a:pt x="747" y="0"/>
                      </a:lnTo>
                      <a:lnTo>
                        <a:pt x="0" y="673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  <a:alpha val="65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Rectangle 593"/>
                <p:cNvSpPr>
                  <a:spLocks noChangeArrowheads="1"/>
                </p:cNvSpPr>
                <p:nvPr/>
              </p:nvSpPr>
              <p:spPr bwMode="auto">
                <a:xfrm>
                  <a:off x="2854259" y="4433667"/>
                  <a:ext cx="1031573" cy="386456"/>
                </a:xfrm>
                <a:prstGeom prst="rect">
                  <a:avLst/>
                </a:prstGeom>
                <a:solidFill>
                  <a:schemeClr val="accent1">
                    <a:lumMod val="75000"/>
                    <a:alpha val="65000"/>
                  </a:schemeClr>
                </a:solidFill>
                <a:ln w="9525">
                  <a:noFill/>
                  <a:miter lim="800000"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" name="椭圆 4"/>
            <p:cNvSpPr/>
            <p:nvPr/>
          </p:nvSpPr>
          <p:spPr>
            <a:xfrm>
              <a:off x="2703488" y="1974746"/>
              <a:ext cx="2908507" cy="2908506"/>
            </a:xfrm>
            <a:prstGeom prst="ellipse">
              <a:avLst/>
            </a:prstGeom>
            <a:solidFill>
              <a:schemeClr val="accent1">
                <a:lumMod val="75000"/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3209663" y="2336322"/>
            <a:ext cx="1942257" cy="221599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en-US" altLang="zh-CN" sz="13800" b="1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13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36"/>
          <p:cNvSpPr txBox="1">
            <a:spLocks noChangeArrowheads="1"/>
          </p:cNvSpPr>
          <p:nvPr/>
        </p:nvSpPr>
        <p:spPr bwMode="auto">
          <a:xfrm>
            <a:off x="5891477" y="2459464"/>
            <a:ext cx="58573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zh-CN" altLang="en-US" sz="5400" b="1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输入标题文字</a:t>
            </a:r>
          </a:p>
        </p:txBody>
      </p:sp>
      <p:sp>
        <p:nvSpPr>
          <p:cNvPr id="28" name="文本框 37"/>
          <p:cNvSpPr txBox="1">
            <a:spLocks noChangeArrowheads="1"/>
          </p:cNvSpPr>
          <p:nvPr/>
        </p:nvSpPr>
        <p:spPr bwMode="auto">
          <a:xfrm>
            <a:off x="5993738" y="3623452"/>
            <a:ext cx="5652848" cy="77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ts val="1800"/>
              </a:lnSpc>
            </a:pPr>
            <a:r>
              <a:rPr lang="en-US" altLang="zh-CN" sz="1400" spc="30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 user can demonstrate on a projector or computer, or print the presentation and make it into a in a wider field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grpSp>
          <p:nvGrpSpPr>
            <p:cNvPr id="23" name="组合 22"/>
            <p:cNvGrpSpPr/>
            <p:nvPr/>
          </p:nvGrpSpPr>
          <p:grpSpPr>
            <a:xfrm>
              <a:off x="0" y="0"/>
              <a:ext cx="12192000" cy="6857999"/>
              <a:chOff x="0" y="0"/>
              <a:chExt cx="12192000" cy="6857999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12192000" cy="6857999"/>
              </a:xfrm>
              <a:prstGeom prst="rect">
                <a:avLst/>
              </a:prstGeom>
            </p:spPr>
          </p:pic>
          <p:sp>
            <p:nvSpPr>
              <p:cNvPr id="27" name="矩形: 剪去对角 26"/>
              <p:cNvSpPr/>
              <p:nvPr/>
            </p:nvSpPr>
            <p:spPr>
              <a:xfrm>
                <a:off x="493363" y="759417"/>
                <a:ext cx="11205274" cy="5838986"/>
              </a:xfrm>
              <a:prstGeom prst="snip2DiagRect">
                <a:avLst>
                  <a:gd name="adj1" fmla="val 22550"/>
                  <a:gd name="adj2" fmla="val 0"/>
                </a:avLst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4" name="斜纹 23"/>
            <p:cNvSpPr/>
            <p:nvPr/>
          </p:nvSpPr>
          <p:spPr>
            <a:xfrm>
              <a:off x="0" y="0"/>
              <a:ext cx="2505559" cy="2665708"/>
            </a:xfrm>
            <a:prstGeom prst="diagStripe">
              <a:avLst>
                <a:gd name="adj" fmla="val 6511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斜纹 24"/>
            <p:cNvSpPr/>
            <p:nvPr/>
          </p:nvSpPr>
          <p:spPr>
            <a:xfrm flipH="1" flipV="1">
              <a:off x="10179804" y="4726982"/>
              <a:ext cx="2012196" cy="2131017"/>
            </a:xfrm>
            <a:prstGeom prst="diagStripe">
              <a:avLst>
                <a:gd name="adj" fmla="val 5814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340601" y="118099"/>
            <a:ext cx="5510797" cy="523220"/>
            <a:chOff x="4367613" y="2160918"/>
            <a:chExt cx="5510797" cy="523220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4367613" y="2422528"/>
              <a:ext cx="779145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9099265" y="2422528"/>
              <a:ext cx="779145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59"/>
            <p:cNvSpPr txBox="1"/>
            <p:nvPr/>
          </p:nvSpPr>
          <p:spPr>
            <a:xfrm>
              <a:off x="5375358" y="2160918"/>
              <a:ext cx="34953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sz="2800" b="1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输入页面内标题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394200" y="2732405"/>
            <a:ext cx="3234055" cy="2219960"/>
            <a:chOff x="5386" y="3485"/>
            <a:chExt cx="5093" cy="3496"/>
          </a:xfrm>
        </p:grpSpPr>
        <p:grpSp>
          <p:nvGrpSpPr>
            <p:cNvPr id="4" name="组合 3"/>
            <p:cNvGrpSpPr/>
            <p:nvPr/>
          </p:nvGrpSpPr>
          <p:grpSpPr>
            <a:xfrm>
              <a:off x="5386" y="3485"/>
              <a:ext cx="1756" cy="3497"/>
              <a:chOff x="5386" y="3201"/>
              <a:chExt cx="1756" cy="3497"/>
            </a:xfrm>
            <a:solidFill>
              <a:schemeClr val="tx2">
                <a:lumMod val="20000"/>
                <a:lumOff val="80000"/>
              </a:schemeClr>
            </a:solidFill>
          </p:grpSpPr>
          <p:cxnSp>
            <p:nvCxnSpPr>
              <p:cNvPr id="2" name="直接箭头连接符 1"/>
              <p:cNvCxnSpPr/>
              <p:nvPr/>
            </p:nvCxnSpPr>
            <p:spPr>
              <a:xfrm>
                <a:off x="5386" y="3201"/>
                <a:ext cx="1756" cy="1673"/>
              </a:xfrm>
              <a:prstGeom prst="straightConnector1">
                <a:avLst/>
              </a:prstGeom>
              <a:grpFill/>
              <a:ln w="127000">
                <a:solidFill>
                  <a:schemeClr val="accent1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" name="直接箭头连接符 2"/>
              <p:cNvCxnSpPr/>
              <p:nvPr/>
            </p:nvCxnSpPr>
            <p:spPr>
              <a:xfrm flipV="1">
                <a:off x="5394" y="5132"/>
                <a:ext cx="1740" cy="1566"/>
              </a:xfrm>
              <a:prstGeom prst="straightConnector1">
                <a:avLst/>
              </a:prstGeom>
              <a:grpFill/>
              <a:ln w="127000">
                <a:solidFill>
                  <a:schemeClr val="accent1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组合 4"/>
            <p:cNvGrpSpPr/>
            <p:nvPr/>
          </p:nvGrpSpPr>
          <p:grpSpPr>
            <a:xfrm flipH="1">
              <a:off x="8723" y="3485"/>
              <a:ext cx="1756" cy="3497"/>
              <a:chOff x="5386" y="3201"/>
              <a:chExt cx="1756" cy="3497"/>
            </a:xfrm>
            <a:solidFill>
              <a:schemeClr val="tx2">
                <a:lumMod val="20000"/>
                <a:lumOff val="80000"/>
              </a:schemeClr>
            </a:solidFill>
          </p:grpSpPr>
          <p:cxnSp>
            <p:nvCxnSpPr>
              <p:cNvPr id="6" name="直接箭头连接符 5"/>
              <p:cNvCxnSpPr/>
              <p:nvPr/>
            </p:nvCxnSpPr>
            <p:spPr>
              <a:xfrm>
                <a:off x="5386" y="3201"/>
                <a:ext cx="1756" cy="1673"/>
              </a:xfrm>
              <a:prstGeom prst="straightConnector1">
                <a:avLst/>
              </a:prstGeom>
              <a:grpFill/>
              <a:ln w="127000">
                <a:solidFill>
                  <a:schemeClr val="accent1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箭头连接符 6"/>
              <p:cNvCxnSpPr/>
              <p:nvPr/>
            </p:nvCxnSpPr>
            <p:spPr>
              <a:xfrm flipV="1">
                <a:off x="5394" y="5132"/>
                <a:ext cx="1740" cy="1566"/>
              </a:xfrm>
              <a:prstGeom prst="straightConnector1">
                <a:avLst/>
              </a:prstGeom>
              <a:grpFill/>
              <a:ln w="127000">
                <a:solidFill>
                  <a:schemeClr val="accent1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椭圆 7"/>
            <p:cNvSpPr/>
            <p:nvPr/>
          </p:nvSpPr>
          <p:spPr>
            <a:xfrm>
              <a:off x="7395" y="4696"/>
              <a:ext cx="1075" cy="107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833245" y="2167255"/>
            <a:ext cx="2400935" cy="808990"/>
            <a:chOff x="3520351" y="2130222"/>
            <a:chExt cx="3830446" cy="809080"/>
          </a:xfrm>
        </p:grpSpPr>
        <p:sp>
          <p:nvSpPr>
            <p:cNvPr id="42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830446" cy="306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43" name="文本框 37"/>
            <p:cNvSpPr txBox="1">
              <a:spLocks noChangeArrowheads="1"/>
            </p:cNvSpPr>
            <p:nvPr/>
          </p:nvSpPr>
          <p:spPr bwMode="auto">
            <a:xfrm>
              <a:off x="3520351" y="2478876"/>
              <a:ext cx="3828978" cy="460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833245" y="4856480"/>
            <a:ext cx="2400935" cy="808990"/>
            <a:chOff x="3520351" y="2130222"/>
            <a:chExt cx="3830446" cy="809080"/>
          </a:xfrm>
        </p:grpSpPr>
        <p:sp>
          <p:nvSpPr>
            <p:cNvPr id="48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830446" cy="306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49" name="文本框 37"/>
            <p:cNvSpPr txBox="1">
              <a:spLocks noChangeArrowheads="1"/>
            </p:cNvSpPr>
            <p:nvPr/>
          </p:nvSpPr>
          <p:spPr bwMode="auto">
            <a:xfrm>
              <a:off x="3520351" y="2478876"/>
              <a:ext cx="3828978" cy="460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958455" y="2167255"/>
            <a:ext cx="2400935" cy="808990"/>
            <a:chOff x="3520351" y="2130222"/>
            <a:chExt cx="3830446" cy="809080"/>
          </a:xfrm>
        </p:grpSpPr>
        <p:sp>
          <p:nvSpPr>
            <p:cNvPr id="51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830446" cy="306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52" name="文本框 37"/>
            <p:cNvSpPr txBox="1">
              <a:spLocks noChangeArrowheads="1"/>
            </p:cNvSpPr>
            <p:nvPr/>
          </p:nvSpPr>
          <p:spPr bwMode="auto">
            <a:xfrm>
              <a:off x="3520351" y="2478876"/>
              <a:ext cx="3828978" cy="460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958455" y="4856480"/>
            <a:ext cx="2400935" cy="808990"/>
            <a:chOff x="3520351" y="2130222"/>
            <a:chExt cx="3830446" cy="809080"/>
          </a:xfrm>
        </p:grpSpPr>
        <p:sp>
          <p:nvSpPr>
            <p:cNvPr id="11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830446" cy="306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12" name="文本框 37"/>
            <p:cNvSpPr txBox="1">
              <a:spLocks noChangeArrowheads="1"/>
            </p:cNvSpPr>
            <p:nvPr/>
          </p:nvSpPr>
          <p:spPr bwMode="auto">
            <a:xfrm>
              <a:off x="3520351" y="2478876"/>
              <a:ext cx="3828978" cy="460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grpSp>
          <p:nvGrpSpPr>
            <p:cNvPr id="36" name="组合 35"/>
            <p:cNvGrpSpPr/>
            <p:nvPr/>
          </p:nvGrpSpPr>
          <p:grpSpPr>
            <a:xfrm>
              <a:off x="0" y="0"/>
              <a:ext cx="12192000" cy="6857999"/>
              <a:chOff x="0" y="0"/>
              <a:chExt cx="12192000" cy="6857999"/>
            </a:xfrm>
          </p:grpSpPr>
          <p:pic>
            <p:nvPicPr>
              <p:cNvPr id="40" name="图片 3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12192000" cy="6857999"/>
              </a:xfrm>
              <a:prstGeom prst="rect">
                <a:avLst/>
              </a:prstGeom>
            </p:spPr>
          </p:pic>
          <p:sp>
            <p:nvSpPr>
              <p:cNvPr id="41" name="矩形: 剪去对角 40"/>
              <p:cNvSpPr/>
              <p:nvPr/>
            </p:nvSpPr>
            <p:spPr>
              <a:xfrm>
                <a:off x="493363" y="759417"/>
                <a:ext cx="11205274" cy="5838986"/>
              </a:xfrm>
              <a:prstGeom prst="snip2DiagRect">
                <a:avLst>
                  <a:gd name="adj1" fmla="val 22550"/>
                  <a:gd name="adj2" fmla="val 0"/>
                </a:avLst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8" name="斜纹 37"/>
            <p:cNvSpPr/>
            <p:nvPr/>
          </p:nvSpPr>
          <p:spPr>
            <a:xfrm>
              <a:off x="0" y="0"/>
              <a:ext cx="2505559" cy="2665708"/>
            </a:xfrm>
            <a:prstGeom prst="diagStripe">
              <a:avLst>
                <a:gd name="adj" fmla="val 6511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9" name="斜纹 38"/>
            <p:cNvSpPr/>
            <p:nvPr/>
          </p:nvSpPr>
          <p:spPr>
            <a:xfrm flipH="1" flipV="1">
              <a:off x="10179804" y="4726982"/>
              <a:ext cx="2012196" cy="2131017"/>
            </a:xfrm>
            <a:prstGeom prst="diagStripe">
              <a:avLst>
                <a:gd name="adj" fmla="val 5814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340601" y="118099"/>
            <a:ext cx="5510797" cy="523220"/>
            <a:chOff x="4367613" y="2160918"/>
            <a:chExt cx="5510797" cy="523220"/>
          </a:xfrm>
        </p:grpSpPr>
        <p:cxnSp>
          <p:nvCxnSpPr>
            <p:cNvPr id="43" name="直接连接符 42"/>
            <p:cNvCxnSpPr/>
            <p:nvPr/>
          </p:nvCxnSpPr>
          <p:spPr>
            <a:xfrm>
              <a:off x="4367613" y="2422528"/>
              <a:ext cx="779145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9099265" y="2422528"/>
              <a:ext cx="779145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文本框 59"/>
            <p:cNvSpPr txBox="1"/>
            <p:nvPr/>
          </p:nvSpPr>
          <p:spPr>
            <a:xfrm>
              <a:off x="5375358" y="2160918"/>
              <a:ext cx="34953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sz="2800" b="1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输入页面内标题</a:t>
              </a:r>
            </a:p>
          </p:txBody>
        </p:sp>
      </p:grpSp>
      <p:cxnSp>
        <p:nvCxnSpPr>
          <p:cNvPr id="20" name="Elbow Connector 6"/>
          <p:cNvCxnSpPr/>
          <p:nvPr/>
        </p:nvCxnSpPr>
        <p:spPr>
          <a:xfrm>
            <a:off x="6603365" y="4159409"/>
            <a:ext cx="834390" cy="23241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ysDot"/>
            <a:miter lim="800000"/>
            <a:headEnd type="oval"/>
            <a:tailEnd type="oval"/>
          </a:ln>
          <a:effectLst/>
        </p:spPr>
      </p:cxnSp>
      <p:cxnSp>
        <p:nvCxnSpPr>
          <p:cNvPr id="21" name="Elbow Connector 7"/>
          <p:cNvCxnSpPr/>
          <p:nvPr/>
        </p:nvCxnSpPr>
        <p:spPr>
          <a:xfrm flipV="1">
            <a:off x="6560820" y="2688114"/>
            <a:ext cx="834390" cy="23241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ysDot"/>
            <a:miter lim="800000"/>
            <a:headEnd type="oval"/>
            <a:tailEnd type="oval"/>
          </a:ln>
          <a:effectLst/>
        </p:spPr>
      </p:cxnSp>
      <p:cxnSp>
        <p:nvCxnSpPr>
          <p:cNvPr id="22" name="Elbow Connector 8"/>
          <p:cNvCxnSpPr/>
          <p:nvPr/>
        </p:nvCxnSpPr>
        <p:spPr>
          <a:xfrm flipH="1">
            <a:off x="4699000" y="4221639"/>
            <a:ext cx="834390" cy="23241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ysDot"/>
            <a:miter lim="800000"/>
            <a:headEnd type="oval"/>
            <a:tailEnd type="oval"/>
          </a:ln>
          <a:effectLst/>
        </p:spPr>
      </p:cxnSp>
      <p:sp>
        <p:nvSpPr>
          <p:cNvPr id="57" name="Round Same Side Corner Rectangle 13"/>
          <p:cNvSpPr/>
          <p:nvPr/>
        </p:nvSpPr>
        <p:spPr>
          <a:xfrm rot="16200000">
            <a:off x="7477125" y="2354104"/>
            <a:ext cx="675005" cy="72834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85800">
              <a:lnSpc>
                <a:spcPct val="120000"/>
              </a:lnSpc>
              <a:defRPr/>
            </a:pPr>
            <a:endParaRPr lang="en-US" sz="300" kern="0" dirty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55" name="Round Same Side Corner Rectangle 19"/>
          <p:cNvSpPr/>
          <p:nvPr/>
        </p:nvSpPr>
        <p:spPr>
          <a:xfrm rot="16200000">
            <a:off x="7506335" y="4031774"/>
            <a:ext cx="675005" cy="72834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85800">
              <a:lnSpc>
                <a:spcPct val="120000"/>
              </a:lnSpc>
              <a:defRPr/>
            </a:pPr>
            <a:endParaRPr lang="en-US" sz="300" kern="0" dirty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53" name="Round Same Side Corner Rectangle 25"/>
          <p:cNvSpPr/>
          <p:nvPr/>
        </p:nvSpPr>
        <p:spPr>
          <a:xfrm rot="16200000" flipH="1" flipV="1">
            <a:off x="3997325" y="2369344"/>
            <a:ext cx="675005" cy="72834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85800">
              <a:lnSpc>
                <a:spcPct val="120000"/>
              </a:lnSpc>
              <a:defRPr/>
            </a:pPr>
            <a:endParaRPr lang="en-US" sz="300" kern="0" dirty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51" name="Round Same Side Corner Rectangle 31"/>
          <p:cNvSpPr/>
          <p:nvPr/>
        </p:nvSpPr>
        <p:spPr>
          <a:xfrm rot="16200000" flipH="1" flipV="1">
            <a:off x="3958590" y="4087654"/>
            <a:ext cx="675005" cy="72834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85800">
              <a:lnSpc>
                <a:spcPct val="120000"/>
              </a:lnSpc>
              <a:defRPr/>
            </a:pPr>
            <a:endParaRPr lang="en-US" sz="300" kern="0" dirty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cxnSp>
        <p:nvCxnSpPr>
          <p:cNvPr id="27" name="Elbow Connector 33"/>
          <p:cNvCxnSpPr/>
          <p:nvPr/>
        </p:nvCxnSpPr>
        <p:spPr>
          <a:xfrm flipH="1" flipV="1">
            <a:off x="4737735" y="2737644"/>
            <a:ext cx="834390" cy="23241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ysDot"/>
            <a:miter lim="800000"/>
            <a:headEnd type="oval"/>
            <a:tailEnd type="oval"/>
          </a:ln>
          <a:effectLst/>
        </p:spPr>
      </p:cxnSp>
      <p:sp>
        <p:nvSpPr>
          <p:cNvPr id="28" name="Freeform 12"/>
          <p:cNvSpPr/>
          <p:nvPr/>
        </p:nvSpPr>
        <p:spPr bwMode="auto">
          <a:xfrm>
            <a:off x="5134610" y="2604929"/>
            <a:ext cx="950595" cy="948055"/>
          </a:xfrm>
          <a:custGeom>
            <a:avLst/>
            <a:gdLst>
              <a:gd name="T0" fmla="*/ 372 w 372"/>
              <a:gd name="T1" fmla="*/ 0 h 371"/>
              <a:gd name="T2" fmla="*/ 325 w 372"/>
              <a:gd name="T3" fmla="*/ 0 h 371"/>
              <a:gd name="T4" fmla="*/ 325 w 372"/>
              <a:gd name="T5" fmla="*/ 73 h 371"/>
              <a:gd name="T6" fmla="*/ 263 w 372"/>
              <a:gd name="T7" fmla="*/ 90 h 371"/>
              <a:gd name="T8" fmla="*/ 226 w 372"/>
              <a:gd name="T9" fmla="*/ 26 h 371"/>
              <a:gd name="T10" fmla="*/ 145 w 372"/>
              <a:gd name="T11" fmla="*/ 73 h 371"/>
              <a:gd name="T12" fmla="*/ 182 w 372"/>
              <a:gd name="T13" fmla="*/ 136 h 371"/>
              <a:gd name="T14" fmla="*/ 137 w 372"/>
              <a:gd name="T15" fmla="*/ 183 h 371"/>
              <a:gd name="T16" fmla="*/ 73 w 372"/>
              <a:gd name="T17" fmla="*/ 146 h 371"/>
              <a:gd name="T18" fmla="*/ 28 w 372"/>
              <a:gd name="T19" fmla="*/ 225 h 371"/>
              <a:gd name="T20" fmla="*/ 91 w 372"/>
              <a:gd name="T21" fmla="*/ 262 h 371"/>
              <a:gd name="T22" fmla="*/ 74 w 372"/>
              <a:gd name="T23" fmla="*/ 325 h 371"/>
              <a:gd name="T24" fmla="*/ 0 w 372"/>
              <a:gd name="T25" fmla="*/ 325 h 371"/>
              <a:gd name="T26" fmla="*/ 0 w 372"/>
              <a:gd name="T27" fmla="*/ 371 h 371"/>
              <a:gd name="T28" fmla="*/ 372 w 372"/>
              <a:gd name="T29" fmla="*/ 371 h 371"/>
              <a:gd name="T30" fmla="*/ 372 w 372"/>
              <a:gd name="T31" fmla="*/ 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2" h="371">
                <a:moveTo>
                  <a:pt x="372" y="0"/>
                </a:moveTo>
                <a:cubicBezTo>
                  <a:pt x="325" y="0"/>
                  <a:pt x="325" y="0"/>
                  <a:pt x="325" y="0"/>
                </a:cubicBezTo>
                <a:cubicBezTo>
                  <a:pt x="325" y="73"/>
                  <a:pt x="325" y="73"/>
                  <a:pt x="325" y="73"/>
                </a:cubicBezTo>
                <a:cubicBezTo>
                  <a:pt x="304" y="77"/>
                  <a:pt x="282" y="83"/>
                  <a:pt x="263" y="90"/>
                </a:cubicBezTo>
                <a:cubicBezTo>
                  <a:pt x="226" y="26"/>
                  <a:pt x="226" y="26"/>
                  <a:pt x="226" y="26"/>
                </a:cubicBezTo>
                <a:cubicBezTo>
                  <a:pt x="145" y="73"/>
                  <a:pt x="145" y="73"/>
                  <a:pt x="145" y="73"/>
                </a:cubicBezTo>
                <a:cubicBezTo>
                  <a:pt x="182" y="136"/>
                  <a:pt x="182" y="136"/>
                  <a:pt x="182" y="136"/>
                </a:cubicBezTo>
                <a:cubicBezTo>
                  <a:pt x="166" y="150"/>
                  <a:pt x="150" y="166"/>
                  <a:pt x="137" y="183"/>
                </a:cubicBezTo>
                <a:cubicBezTo>
                  <a:pt x="73" y="146"/>
                  <a:pt x="73" y="146"/>
                  <a:pt x="73" y="146"/>
                </a:cubicBezTo>
                <a:cubicBezTo>
                  <a:pt x="28" y="225"/>
                  <a:pt x="28" y="225"/>
                  <a:pt x="28" y="225"/>
                </a:cubicBezTo>
                <a:cubicBezTo>
                  <a:pt x="91" y="262"/>
                  <a:pt x="91" y="262"/>
                  <a:pt x="91" y="262"/>
                </a:cubicBezTo>
                <a:cubicBezTo>
                  <a:pt x="82" y="283"/>
                  <a:pt x="78" y="303"/>
                  <a:pt x="74" y="325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71"/>
                  <a:pt x="0" y="371"/>
                  <a:pt x="0" y="371"/>
                </a:cubicBezTo>
                <a:cubicBezTo>
                  <a:pt x="372" y="371"/>
                  <a:pt x="372" y="371"/>
                  <a:pt x="372" y="371"/>
                </a:cubicBezTo>
                <a:lnTo>
                  <a:pt x="37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83738" tIns="41869" rIns="83738" bIns="41869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85800">
              <a:lnSpc>
                <a:spcPct val="120000"/>
              </a:lnSpc>
              <a:defRPr/>
            </a:pPr>
            <a:endParaRPr lang="en-US" sz="3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9" name="Freeform 13"/>
          <p:cNvSpPr/>
          <p:nvPr/>
        </p:nvSpPr>
        <p:spPr bwMode="auto">
          <a:xfrm>
            <a:off x="6085205" y="2604929"/>
            <a:ext cx="949325" cy="948055"/>
          </a:xfrm>
          <a:custGeom>
            <a:avLst/>
            <a:gdLst>
              <a:gd name="T0" fmla="*/ 0 w 371"/>
              <a:gd name="T1" fmla="*/ 0 h 371"/>
              <a:gd name="T2" fmla="*/ 46 w 371"/>
              <a:gd name="T3" fmla="*/ 0 h 371"/>
              <a:gd name="T4" fmla="*/ 46 w 371"/>
              <a:gd name="T5" fmla="*/ 73 h 371"/>
              <a:gd name="T6" fmla="*/ 108 w 371"/>
              <a:gd name="T7" fmla="*/ 90 h 371"/>
              <a:gd name="T8" fmla="*/ 145 w 371"/>
              <a:gd name="T9" fmla="*/ 26 h 371"/>
              <a:gd name="T10" fmla="*/ 226 w 371"/>
              <a:gd name="T11" fmla="*/ 73 h 371"/>
              <a:gd name="T12" fmla="*/ 189 w 371"/>
              <a:gd name="T13" fmla="*/ 136 h 371"/>
              <a:gd name="T14" fmla="*/ 234 w 371"/>
              <a:gd name="T15" fmla="*/ 183 h 371"/>
              <a:gd name="T16" fmla="*/ 298 w 371"/>
              <a:gd name="T17" fmla="*/ 146 h 371"/>
              <a:gd name="T18" fmla="*/ 344 w 371"/>
              <a:gd name="T19" fmla="*/ 225 h 371"/>
              <a:gd name="T20" fmla="*/ 281 w 371"/>
              <a:gd name="T21" fmla="*/ 262 h 371"/>
              <a:gd name="T22" fmla="*/ 297 w 371"/>
              <a:gd name="T23" fmla="*/ 325 h 371"/>
              <a:gd name="T24" fmla="*/ 371 w 371"/>
              <a:gd name="T25" fmla="*/ 325 h 371"/>
              <a:gd name="T26" fmla="*/ 371 w 371"/>
              <a:gd name="T27" fmla="*/ 371 h 371"/>
              <a:gd name="T28" fmla="*/ 0 w 371"/>
              <a:gd name="T29" fmla="*/ 371 h 371"/>
              <a:gd name="T30" fmla="*/ 0 w 371"/>
              <a:gd name="T31" fmla="*/ 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1" h="371">
                <a:moveTo>
                  <a:pt x="0" y="0"/>
                </a:moveTo>
                <a:cubicBezTo>
                  <a:pt x="46" y="0"/>
                  <a:pt x="46" y="0"/>
                  <a:pt x="46" y="0"/>
                </a:cubicBezTo>
                <a:cubicBezTo>
                  <a:pt x="46" y="73"/>
                  <a:pt x="46" y="73"/>
                  <a:pt x="46" y="73"/>
                </a:cubicBezTo>
                <a:cubicBezTo>
                  <a:pt x="67" y="77"/>
                  <a:pt x="89" y="83"/>
                  <a:pt x="108" y="90"/>
                </a:cubicBezTo>
                <a:cubicBezTo>
                  <a:pt x="145" y="26"/>
                  <a:pt x="145" y="26"/>
                  <a:pt x="145" y="26"/>
                </a:cubicBezTo>
                <a:cubicBezTo>
                  <a:pt x="226" y="73"/>
                  <a:pt x="226" y="73"/>
                  <a:pt x="226" y="73"/>
                </a:cubicBezTo>
                <a:cubicBezTo>
                  <a:pt x="189" y="136"/>
                  <a:pt x="189" y="136"/>
                  <a:pt x="189" y="136"/>
                </a:cubicBezTo>
                <a:cubicBezTo>
                  <a:pt x="206" y="150"/>
                  <a:pt x="221" y="166"/>
                  <a:pt x="234" y="183"/>
                </a:cubicBezTo>
                <a:cubicBezTo>
                  <a:pt x="298" y="146"/>
                  <a:pt x="298" y="146"/>
                  <a:pt x="298" y="146"/>
                </a:cubicBezTo>
                <a:cubicBezTo>
                  <a:pt x="344" y="225"/>
                  <a:pt x="344" y="225"/>
                  <a:pt x="344" y="225"/>
                </a:cubicBezTo>
                <a:cubicBezTo>
                  <a:pt x="281" y="262"/>
                  <a:pt x="281" y="262"/>
                  <a:pt x="281" y="262"/>
                </a:cubicBezTo>
                <a:cubicBezTo>
                  <a:pt x="289" y="283"/>
                  <a:pt x="294" y="303"/>
                  <a:pt x="297" y="325"/>
                </a:cubicBezTo>
                <a:cubicBezTo>
                  <a:pt x="371" y="325"/>
                  <a:pt x="371" y="325"/>
                  <a:pt x="371" y="325"/>
                </a:cubicBezTo>
                <a:cubicBezTo>
                  <a:pt x="371" y="371"/>
                  <a:pt x="371" y="371"/>
                  <a:pt x="371" y="371"/>
                </a:cubicBezTo>
                <a:cubicBezTo>
                  <a:pt x="0" y="371"/>
                  <a:pt x="0" y="371"/>
                  <a:pt x="0" y="37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83738" tIns="41869" rIns="83738" bIns="41869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85800">
              <a:lnSpc>
                <a:spcPct val="120000"/>
              </a:lnSpc>
              <a:defRPr/>
            </a:pPr>
            <a:endParaRPr lang="en-US" sz="3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0" name="Freeform 15"/>
          <p:cNvSpPr/>
          <p:nvPr/>
        </p:nvSpPr>
        <p:spPr bwMode="auto">
          <a:xfrm>
            <a:off x="6085205" y="3552984"/>
            <a:ext cx="949325" cy="947420"/>
          </a:xfrm>
          <a:custGeom>
            <a:avLst/>
            <a:gdLst>
              <a:gd name="T0" fmla="*/ 0 w 371"/>
              <a:gd name="T1" fmla="*/ 371 h 371"/>
              <a:gd name="T2" fmla="*/ 46 w 371"/>
              <a:gd name="T3" fmla="*/ 371 h 371"/>
              <a:gd name="T4" fmla="*/ 46 w 371"/>
              <a:gd name="T5" fmla="*/ 299 h 371"/>
              <a:gd name="T6" fmla="*/ 108 w 371"/>
              <a:gd name="T7" fmla="*/ 282 h 371"/>
              <a:gd name="T8" fmla="*/ 145 w 371"/>
              <a:gd name="T9" fmla="*/ 345 h 371"/>
              <a:gd name="T10" fmla="*/ 226 w 371"/>
              <a:gd name="T11" fmla="*/ 299 h 371"/>
              <a:gd name="T12" fmla="*/ 189 w 371"/>
              <a:gd name="T13" fmla="*/ 236 h 371"/>
              <a:gd name="T14" fmla="*/ 234 w 371"/>
              <a:gd name="T15" fmla="*/ 189 h 371"/>
              <a:gd name="T16" fmla="*/ 298 w 371"/>
              <a:gd name="T17" fmla="*/ 226 h 371"/>
              <a:gd name="T18" fmla="*/ 344 w 371"/>
              <a:gd name="T19" fmla="*/ 146 h 371"/>
              <a:gd name="T20" fmla="*/ 281 w 371"/>
              <a:gd name="T21" fmla="*/ 109 h 371"/>
              <a:gd name="T22" fmla="*/ 297 w 371"/>
              <a:gd name="T23" fmla="*/ 46 h 371"/>
              <a:gd name="T24" fmla="*/ 371 w 371"/>
              <a:gd name="T25" fmla="*/ 46 h 371"/>
              <a:gd name="T26" fmla="*/ 371 w 371"/>
              <a:gd name="T27" fmla="*/ 0 h 371"/>
              <a:gd name="T28" fmla="*/ 0 w 371"/>
              <a:gd name="T29" fmla="*/ 0 h 371"/>
              <a:gd name="T30" fmla="*/ 0 w 371"/>
              <a:gd name="T31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1" h="371">
                <a:moveTo>
                  <a:pt x="0" y="371"/>
                </a:moveTo>
                <a:cubicBezTo>
                  <a:pt x="46" y="371"/>
                  <a:pt x="46" y="371"/>
                  <a:pt x="46" y="371"/>
                </a:cubicBezTo>
                <a:cubicBezTo>
                  <a:pt x="46" y="299"/>
                  <a:pt x="46" y="299"/>
                  <a:pt x="46" y="299"/>
                </a:cubicBezTo>
                <a:cubicBezTo>
                  <a:pt x="67" y="295"/>
                  <a:pt x="89" y="289"/>
                  <a:pt x="108" y="282"/>
                </a:cubicBezTo>
                <a:cubicBezTo>
                  <a:pt x="145" y="345"/>
                  <a:pt x="145" y="345"/>
                  <a:pt x="145" y="345"/>
                </a:cubicBezTo>
                <a:cubicBezTo>
                  <a:pt x="226" y="299"/>
                  <a:pt x="226" y="299"/>
                  <a:pt x="226" y="299"/>
                </a:cubicBezTo>
                <a:cubicBezTo>
                  <a:pt x="189" y="236"/>
                  <a:pt x="189" y="236"/>
                  <a:pt x="189" y="236"/>
                </a:cubicBezTo>
                <a:cubicBezTo>
                  <a:pt x="206" y="221"/>
                  <a:pt x="221" y="206"/>
                  <a:pt x="234" y="189"/>
                </a:cubicBezTo>
                <a:cubicBezTo>
                  <a:pt x="298" y="226"/>
                  <a:pt x="298" y="226"/>
                  <a:pt x="298" y="226"/>
                </a:cubicBezTo>
                <a:cubicBezTo>
                  <a:pt x="344" y="146"/>
                  <a:pt x="344" y="146"/>
                  <a:pt x="344" y="146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9" y="89"/>
                  <a:pt x="294" y="69"/>
                  <a:pt x="297" y="46"/>
                </a:cubicBezTo>
                <a:cubicBezTo>
                  <a:pt x="371" y="46"/>
                  <a:pt x="371" y="46"/>
                  <a:pt x="371" y="46"/>
                </a:cubicBezTo>
                <a:cubicBezTo>
                  <a:pt x="371" y="0"/>
                  <a:pt x="371" y="0"/>
                  <a:pt x="371" y="0"/>
                </a:cubicBezTo>
                <a:cubicBezTo>
                  <a:pt x="0" y="0"/>
                  <a:pt x="0" y="0"/>
                  <a:pt x="0" y="0"/>
                </a:cubicBezTo>
                <a:lnTo>
                  <a:pt x="0" y="37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83738" tIns="41869" rIns="83738" bIns="41869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85800">
              <a:lnSpc>
                <a:spcPct val="120000"/>
              </a:lnSpc>
              <a:defRPr/>
            </a:pPr>
            <a:endParaRPr lang="en-US" sz="3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1" name="Freeform 14"/>
          <p:cNvSpPr/>
          <p:nvPr/>
        </p:nvSpPr>
        <p:spPr bwMode="auto">
          <a:xfrm>
            <a:off x="5134610" y="3552984"/>
            <a:ext cx="950595" cy="947420"/>
          </a:xfrm>
          <a:custGeom>
            <a:avLst/>
            <a:gdLst>
              <a:gd name="T0" fmla="*/ 372 w 372"/>
              <a:gd name="T1" fmla="*/ 371 h 371"/>
              <a:gd name="T2" fmla="*/ 325 w 372"/>
              <a:gd name="T3" fmla="*/ 371 h 371"/>
              <a:gd name="T4" fmla="*/ 325 w 372"/>
              <a:gd name="T5" fmla="*/ 299 h 371"/>
              <a:gd name="T6" fmla="*/ 263 w 372"/>
              <a:gd name="T7" fmla="*/ 282 h 371"/>
              <a:gd name="T8" fmla="*/ 226 w 372"/>
              <a:gd name="T9" fmla="*/ 345 h 371"/>
              <a:gd name="T10" fmla="*/ 145 w 372"/>
              <a:gd name="T11" fmla="*/ 299 h 371"/>
              <a:gd name="T12" fmla="*/ 182 w 372"/>
              <a:gd name="T13" fmla="*/ 236 h 371"/>
              <a:gd name="T14" fmla="*/ 137 w 372"/>
              <a:gd name="T15" fmla="*/ 189 h 371"/>
              <a:gd name="T16" fmla="*/ 73 w 372"/>
              <a:gd name="T17" fmla="*/ 226 h 371"/>
              <a:gd name="T18" fmla="*/ 28 w 372"/>
              <a:gd name="T19" fmla="*/ 146 h 371"/>
              <a:gd name="T20" fmla="*/ 91 w 372"/>
              <a:gd name="T21" fmla="*/ 109 h 371"/>
              <a:gd name="T22" fmla="*/ 74 w 372"/>
              <a:gd name="T23" fmla="*/ 46 h 371"/>
              <a:gd name="T24" fmla="*/ 0 w 372"/>
              <a:gd name="T25" fmla="*/ 46 h 371"/>
              <a:gd name="T26" fmla="*/ 0 w 372"/>
              <a:gd name="T27" fmla="*/ 0 h 371"/>
              <a:gd name="T28" fmla="*/ 372 w 372"/>
              <a:gd name="T29" fmla="*/ 0 h 371"/>
              <a:gd name="T30" fmla="*/ 372 w 372"/>
              <a:gd name="T31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2" h="371">
                <a:moveTo>
                  <a:pt x="372" y="371"/>
                </a:moveTo>
                <a:cubicBezTo>
                  <a:pt x="325" y="371"/>
                  <a:pt x="325" y="371"/>
                  <a:pt x="325" y="371"/>
                </a:cubicBezTo>
                <a:cubicBezTo>
                  <a:pt x="325" y="299"/>
                  <a:pt x="325" y="299"/>
                  <a:pt x="325" y="299"/>
                </a:cubicBezTo>
                <a:cubicBezTo>
                  <a:pt x="304" y="295"/>
                  <a:pt x="282" y="289"/>
                  <a:pt x="263" y="282"/>
                </a:cubicBezTo>
                <a:cubicBezTo>
                  <a:pt x="226" y="345"/>
                  <a:pt x="226" y="345"/>
                  <a:pt x="226" y="345"/>
                </a:cubicBezTo>
                <a:cubicBezTo>
                  <a:pt x="145" y="299"/>
                  <a:pt x="145" y="299"/>
                  <a:pt x="145" y="299"/>
                </a:cubicBezTo>
                <a:cubicBezTo>
                  <a:pt x="182" y="236"/>
                  <a:pt x="182" y="236"/>
                  <a:pt x="182" y="236"/>
                </a:cubicBezTo>
                <a:cubicBezTo>
                  <a:pt x="166" y="221"/>
                  <a:pt x="150" y="206"/>
                  <a:pt x="137" y="189"/>
                </a:cubicBezTo>
                <a:cubicBezTo>
                  <a:pt x="73" y="226"/>
                  <a:pt x="73" y="226"/>
                  <a:pt x="73" y="226"/>
                </a:cubicBezTo>
                <a:cubicBezTo>
                  <a:pt x="28" y="146"/>
                  <a:pt x="28" y="146"/>
                  <a:pt x="28" y="146"/>
                </a:cubicBezTo>
                <a:cubicBezTo>
                  <a:pt x="91" y="109"/>
                  <a:pt x="91" y="109"/>
                  <a:pt x="91" y="109"/>
                </a:cubicBezTo>
                <a:cubicBezTo>
                  <a:pt x="82" y="89"/>
                  <a:pt x="78" y="69"/>
                  <a:pt x="7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0"/>
                  <a:pt x="0" y="0"/>
                  <a:pt x="0" y="0"/>
                </a:cubicBezTo>
                <a:cubicBezTo>
                  <a:pt x="372" y="0"/>
                  <a:pt x="372" y="0"/>
                  <a:pt x="372" y="0"/>
                </a:cubicBezTo>
                <a:lnTo>
                  <a:pt x="372" y="37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83738" tIns="41869" rIns="83738" bIns="41869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85800">
              <a:lnSpc>
                <a:spcPct val="120000"/>
              </a:lnSpc>
              <a:defRPr/>
            </a:pPr>
            <a:endParaRPr lang="en-US" sz="3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4" name="Freeform 11"/>
          <p:cNvSpPr>
            <a:spLocks noEditPoints="1"/>
          </p:cNvSpPr>
          <p:nvPr/>
        </p:nvSpPr>
        <p:spPr bwMode="auto">
          <a:xfrm>
            <a:off x="4064635" y="2533174"/>
            <a:ext cx="435610" cy="387350"/>
          </a:xfrm>
          <a:custGeom>
            <a:avLst/>
            <a:gdLst>
              <a:gd name="T0" fmla="*/ 133 w 134"/>
              <a:gd name="T1" fmla="*/ 16 h 119"/>
              <a:gd name="T2" fmla="*/ 121 w 134"/>
              <a:gd name="T3" fmla="*/ 5 h 119"/>
              <a:gd name="T4" fmla="*/ 115 w 134"/>
              <a:gd name="T5" fmla="*/ 5 h 119"/>
              <a:gd name="T6" fmla="*/ 114 w 134"/>
              <a:gd name="T7" fmla="*/ 8 h 119"/>
              <a:gd name="T8" fmla="*/ 111 w 134"/>
              <a:gd name="T9" fmla="*/ 9 h 119"/>
              <a:gd name="T10" fmla="*/ 111 w 134"/>
              <a:gd name="T11" fmla="*/ 9 h 119"/>
              <a:gd name="T12" fmla="*/ 81 w 134"/>
              <a:gd name="T13" fmla="*/ 39 h 119"/>
              <a:gd name="T14" fmla="*/ 79 w 134"/>
              <a:gd name="T15" fmla="*/ 47 h 119"/>
              <a:gd name="T16" fmla="*/ 82 w 134"/>
              <a:gd name="T17" fmla="*/ 50 h 119"/>
              <a:gd name="T18" fmla="*/ 82 w 134"/>
              <a:gd name="T19" fmla="*/ 50 h 119"/>
              <a:gd name="T20" fmla="*/ 83 w 134"/>
              <a:gd name="T21" fmla="*/ 51 h 119"/>
              <a:gd name="T22" fmla="*/ 76 w 134"/>
              <a:gd name="T23" fmla="*/ 57 h 119"/>
              <a:gd name="T24" fmla="*/ 54 w 134"/>
              <a:gd name="T25" fmla="*/ 35 h 119"/>
              <a:gd name="T26" fmla="*/ 47 w 134"/>
              <a:gd name="T27" fmla="*/ 10 h 119"/>
              <a:gd name="T28" fmla="*/ 21 w 134"/>
              <a:gd name="T29" fmla="*/ 3 h 119"/>
              <a:gd name="T30" fmla="*/ 36 w 134"/>
              <a:gd name="T31" fmla="*/ 18 h 119"/>
              <a:gd name="T32" fmla="*/ 32 w 134"/>
              <a:gd name="T33" fmla="*/ 32 h 119"/>
              <a:gd name="T34" fmla="*/ 18 w 134"/>
              <a:gd name="T35" fmla="*/ 36 h 119"/>
              <a:gd name="T36" fmla="*/ 3 w 134"/>
              <a:gd name="T37" fmla="*/ 21 h 119"/>
              <a:gd name="T38" fmla="*/ 10 w 134"/>
              <a:gd name="T39" fmla="*/ 47 h 119"/>
              <a:gd name="T40" fmla="*/ 36 w 134"/>
              <a:gd name="T41" fmla="*/ 53 h 119"/>
              <a:gd name="T42" fmla="*/ 37 w 134"/>
              <a:gd name="T43" fmla="*/ 53 h 119"/>
              <a:gd name="T44" fmla="*/ 58 w 134"/>
              <a:gd name="T45" fmla="*/ 75 h 119"/>
              <a:gd name="T46" fmla="*/ 38 w 134"/>
              <a:gd name="T47" fmla="*/ 96 h 119"/>
              <a:gd name="T48" fmla="*/ 36 w 134"/>
              <a:gd name="T49" fmla="*/ 95 h 119"/>
              <a:gd name="T50" fmla="*/ 31 w 134"/>
              <a:gd name="T51" fmla="*/ 99 h 119"/>
              <a:gd name="T52" fmla="*/ 21 w 134"/>
              <a:gd name="T53" fmla="*/ 115 h 119"/>
              <a:gd name="T54" fmla="*/ 23 w 134"/>
              <a:gd name="T55" fmla="*/ 117 h 119"/>
              <a:gd name="T56" fmla="*/ 39 w 134"/>
              <a:gd name="T57" fmla="*/ 107 h 119"/>
              <a:gd name="T58" fmla="*/ 43 w 134"/>
              <a:gd name="T59" fmla="*/ 101 h 119"/>
              <a:gd name="T60" fmla="*/ 42 w 134"/>
              <a:gd name="T61" fmla="*/ 100 h 119"/>
              <a:gd name="T62" fmla="*/ 63 w 134"/>
              <a:gd name="T63" fmla="*/ 80 h 119"/>
              <a:gd name="T64" fmla="*/ 98 w 134"/>
              <a:gd name="T65" fmla="*/ 115 h 119"/>
              <a:gd name="T66" fmla="*/ 107 w 134"/>
              <a:gd name="T67" fmla="*/ 119 h 119"/>
              <a:gd name="T68" fmla="*/ 116 w 134"/>
              <a:gd name="T69" fmla="*/ 115 h 119"/>
              <a:gd name="T70" fmla="*/ 116 w 134"/>
              <a:gd name="T71" fmla="*/ 97 h 119"/>
              <a:gd name="T72" fmla="*/ 81 w 134"/>
              <a:gd name="T73" fmla="*/ 62 h 119"/>
              <a:gd name="T74" fmla="*/ 87 w 134"/>
              <a:gd name="T75" fmla="*/ 56 h 119"/>
              <a:gd name="T76" fmla="*/ 90 w 134"/>
              <a:gd name="T77" fmla="*/ 59 h 119"/>
              <a:gd name="T78" fmla="*/ 98 w 134"/>
              <a:gd name="T79" fmla="*/ 57 h 119"/>
              <a:gd name="T80" fmla="*/ 128 w 134"/>
              <a:gd name="T81" fmla="*/ 26 h 119"/>
              <a:gd name="T82" fmla="*/ 128 w 134"/>
              <a:gd name="T83" fmla="*/ 26 h 119"/>
              <a:gd name="T84" fmla="*/ 128 w 134"/>
              <a:gd name="T85" fmla="*/ 26 h 119"/>
              <a:gd name="T86" fmla="*/ 129 w 134"/>
              <a:gd name="T87" fmla="*/ 23 h 119"/>
              <a:gd name="T88" fmla="*/ 133 w 134"/>
              <a:gd name="T89" fmla="*/ 22 h 119"/>
              <a:gd name="T90" fmla="*/ 133 w 134"/>
              <a:gd name="T91" fmla="*/ 16 h 119"/>
              <a:gd name="T92" fmla="*/ 108 w 134"/>
              <a:gd name="T93" fmla="*/ 103 h 119"/>
              <a:gd name="T94" fmla="*/ 113 w 134"/>
              <a:gd name="T95" fmla="*/ 108 h 119"/>
              <a:gd name="T96" fmla="*/ 108 w 134"/>
              <a:gd name="T97" fmla="*/ 113 h 119"/>
              <a:gd name="T98" fmla="*/ 103 w 134"/>
              <a:gd name="T99" fmla="*/ 108 h 119"/>
              <a:gd name="T100" fmla="*/ 108 w 134"/>
              <a:gd name="T101" fmla="*/ 103 h 119"/>
              <a:gd name="T102" fmla="*/ 91 w 134"/>
              <a:gd name="T103" fmla="*/ 41 h 119"/>
              <a:gd name="T104" fmla="*/ 89 w 134"/>
              <a:gd name="T105" fmla="*/ 39 h 119"/>
              <a:gd name="T106" fmla="*/ 112 w 134"/>
              <a:gd name="T107" fmla="*/ 17 h 119"/>
              <a:gd name="T108" fmla="*/ 114 w 134"/>
              <a:gd name="T109" fmla="*/ 19 h 119"/>
              <a:gd name="T110" fmla="*/ 91 w 134"/>
              <a:gd name="T111" fmla="*/ 41 h 119"/>
              <a:gd name="T112" fmla="*/ 98 w 134"/>
              <a:gd name="T113" fmla="*/ 48 h 119"/>
              <a:gd name="T114" fmla="*/ 96 w 134"/>
              <a:gd name="T115" fmla="*/ 47 h 119"/>
              <a:gd name="T116" fmla="*/ 119 w 134"/>
              <a:gd name="T117" fmla="*/ 24 h 119"/>
              <a:gd name="T118" fmla="*/ 121 w 134"/>
              <a:gd name="T119" fmla="*/ 26 h 119"/>
              <a:gd name="T120" fmla="*/ 98 w 134"/>
              <a:gd name="T121" fmla="*/ 4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4" h="119">
                <a:moveTo>
                  <a:pt x="133" y="16"/>
                </a:moveTo>
                <a:cubicBezTo>
                  <a:pt x="121" y="5"/>
                  <a:pt x="121" y="5"/>
                  <a:pt x="121" y="5"/>
                </a:cubicBezTo>
                <a:cubicBezTo>
                  <a:pt x="119" y="3"/>
                  <a:pt x="117" y="3"/>
                  <a:pt x="115" y="5"/>
                </a:cubicBezTo>
                <a:cubicBezTo>
                  <a:pt x="114" y="6"/>
                  <a:pt x="114" y="7"/>
                  <a:pt x="114" y="8"/>
                </a:cubicBezTo>
                <a:cubicBezTo>
                  <a:pt x="113" y="8"/>
                  <a:pt x="112" y="8"/>
                  <a:pt x="111" y="9"/>
                </a:cubicBezTo>
                <a:cubicBezTo>
                  <a:pt x="111" y="9"/>
                  <a:pt x="111" y="9"/>
                  <a:pt x="111" y="9"/>
                </a:cubicBezTo>
                <a:cubicBezTo>
                  <a:pt x="81" y="39"/>
                  <a:pt x="81" y="39"/>
                  <a:pt x="81" y="39"/>
                </a:cubicBezTo>
                <a:cubicBezTo>
                  <a:pt x="81" y="42"/>
                  <a:pt x="80" y="45"/>
                  <a:pt x="79" y="47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3" y="51"/>
                  <a:pt x="83" y="51"/>
                  <a:pt x="83" y="51"/>
                </a:cubicBezTo>
                <a:cubicBezTo>
                  <a:pt x="76" y="57"/>
                  <a:pt x="76" y="57"/>
                  <a:pt x="76" y="57"/>
                </a:cubicBezTo>
                <a:cubicBezTo>
                  <a:pt x="54" y="35"/>
                  <a:pt x="54" y="35"/>
                  <a:pt x="54" y="35"/>
                </a:cubicBezTo>
                <a:cubicBezTo>
                  <a:pt x="56" y="26"/>
                  <a:pt x="54" y="17"/>
                  <a:pt x="47" y="10"/>
                </a:cubicBezTo>
                <a:cubicBezTo>
                  <a:pt x="40" y="3"/>
                  <a:pt x="30" y="0"/>
                  <a:pt x="21" y="3"/>
                </a:cubicBezTo>
                <a:cubicBezTo>
                  <a:pt x="36" y="18"/>
                  <a:pt x="36" y="18"/>
                  <a:pt x="36" y="18"/>
                </a:cubicBezTo>
                <a:cubicBezTo>
                  <a:pt x="32" y="32"/>
                  <a:pt x="32" y="32"/>
                  <a:pt x="32" y="32"/>
                </a:cubicBezTo>
                <a:cubicBezTo>
                  <a:pt x="18" y="36"/>
                  <a:pt x="18" y="36"/>
                  <a:pt x="18" y="36"/>
                </a:cubicBezTo>
                <a:cubicBezTo>
                  <a:pt x="3" y="21"/>
                  <a:pt x="3" y="21"/>
                  <a:pt x="3" y="21"/>
                </a:cubicBezTo>
                <a:cubicBezTo>
                  <a:pt x="0" y="30"/>
                  <a:pt x="3" y="40"/>
                  <a:pt x="10" y="47"/>
                </a:cubicBezTo>
                <a:cubicBezTo>
                  <a:pt x="17" y="54"/>
                  <a:pt x="27" y="56"/>
                  <a:pt x="36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58" y="75"/>
                  <a:pt x="58" y="75"/>
                  <a:pt x="58" y="75"/>
                </a:cubicBezTo>
                <a:cubicBezTo>
                  <a:pt x="38" y="96"/>
                  <a:pt x="38" y="96"/>
                  <a:pt x="38" y="96"/>
                </a:cubicBezTo>
                <a:cubicBezTo>
                  <a:pt x="36" y="95"/>
                  <a:pt x="36" y="95"/>
                  <a:pt x="36" y="95"/>
                </a:cubicBezTo>
                <a:cubicBezTo>
                  <a:pt x="31" y="99"/>
                  <a:pt x="31" y="99"/>
                  <a:pt x="31" y="99"/>
                </a:cubicBezTo>
                <a:cubicBezTo>
                  <a:pt x="21" y="115"/>
                  <a:pt x="21" y="115"/>
                  <a:pt x="21" y="115"/>
                </a:cubicBezTo>
                <a:cubicBezTo>
                  <a:pt x="23" y="117"/>
                  <a:pt x="23" y="117"/>
                  <a:pt x="23" y="117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63" y="80"/>
                  <a:pt x="63" y="80"/>
                  <a:pt x="63" y="80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01" y="117"/>
                  <a:pt x="104" y="119"/>
                  <a:pt x="107" y="119"/>
                </a:cubicBezTo>
                <a:cubicBezTo>
                  <a:pt x="110" y="119"/>
                  <a:pt x="113" y="117"/>
                  <a:pt x="116" y="115"/>
                </a:cubicBezTo>
                <a:cubicBezTo>
                  <a:pt x="121" y="110"/>
                  <a:pt x="121" y="102"/>
                  <a:pt x="116" y="97"/>
                </a:cubicBezTo>
                <a:cubicBezTo>
                  <a:pt x="81" y="62"/>
                  <a:pt x="81" y="62"/>
                  <a:pt x="81" y="62"/>
                </a:cubicBezTo>
                <a:cubicBezTo>
                  <a:pt x="87" y="56"/>
                  <a:pt x="87" y="56"/>
                  <a:pt x="87" y="56"/>
                </a:cubicBezTo>
                <a:cubicBezTo>
                  <a:pt x="90" y="59"/>
                  <a:pt x="90" y="59"/>
                  <a:pt x="90" y="59"/>
                </a:cubicBezTo>
                <a:cubicBezTo>
                  <a:pt x="92" y="57"/>
                  <a:pt x="95" y="56"/>
                  <a:pt x="98" y="57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9" y="25"/>
                  <a:pt x="129" y="24"/>
                  <a:pt x="129" y="23"/>
                </a:cubicBezTo>
                <a:cubicBezTo>
                  <a:pt x="130" y="24"/>
                  <a:pt x="132" y="23"/>
                  <a:pt x="133" y="22"/>
                </a:cubicBezTo>
                <a:cubicBezTo>
                  <a:pt x="134" y="21"/>
                  <a:pt x="134" y="18"/>
                  <a:pt x="133" y="16"/>
                </a:cubicBezTo>
                <a:close/>
                <a:moveTo>
                  <a:pt x="108" y="103"/>
                </a:moveTo>
                <a:cubicBezTo>
                  <a:pt x="111" y="103"/>
                  <a:pt x="113" y="106"/>
                  <a:pt x="113" y="108"/>
                </a:cubicBezTo>
                <a:cubicBezTo>
                  <a:pt x="113" y="111"/>
                  <a:pt x="111" y="113"/>
                  <a:pt x="108" y="113"/>
                </a:cubicBezTo>
                <a:cubicBezTo>
                  <a:pt x="105" y="113"/>
                  <a:pt x="103" y="111"/>
                  <a:pt x="103" y="108"/>
                </a:cubicBezTo>
                <a:cubicBezTo>
                  <a:pt x="103" y="106"/>
                  <a:pt x="105" y="103"/>
                  <a:pt x="108" y="103"/>
                </a:cubicBezTo>
                <a:close/>
                <a:moveTo>
                  <a:pt x="91" y="41"/>
                </a:moveTo>
                <a:cubicBezTo>
                  <a:pt x="89" y="39"/>
                  <a:pt x="89" y="39"/>
                  <a:pt x="89" y="39"/>
                </a:cubicBezTo>
                <a:cubicBezTo>
                  <a:pt x="112" y="17"/>
                  <a:pt x="112" y="17"/>
                  <a:pt x="112" y="17"/>
                </a:cubicBezTo>
                <a:cubicBezTo>
                  <a:pt x="114" y="19"/>
                  <a:pt x="114" y="19"/>
                  <a:pt x="114" y="19"/>
                </a:cubicBezTo>
                <a:lnTo>
                  <a:pt x="91" y="41"/>
                </a:lnTo>
                <a:close/>
                <a:moveTo>
                  <a:pt x="98" y="48"/>
                </a:moveTo>
                <a:cubicBezTo>
                  <a:pt x="96" y="47"/>
                  <a:pt x="96" y="47"/>
                  <a:pt x="96" y="47"/>
                </a:cubicBezTo>
                <a:cubicBezTo>
                  <a:pt x="119" y="24"/>
                  <a:pt x="119" y="24"/>
                  <a:pt x="119" y="24"/>
                </a:cubicBezTo>
                <a:cubicBezTo>
                  <a:pt x="121" y="26"/>
                  <a:pt x="121" y="26"/>
                  <a:pt x="121" y="26"/>
                </a:cubicBezTo>
                <a:lnTo>
                  <a:pt x="98" y="48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83738" tIns="41869" rIns="83738" bIns="41869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85800">
              <a:lnSpc>
                <a:spcPct val="120000"/>
              </a:lnSpc>
              <a:defRPr/>
            </a:pPr>
            <a:endParaRPr lang="en-US" sz="3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46" name="Freeform 8"/>
          <p:cNvSpPr/>
          <p:nvPr/>
        </p:nvSpPr>
        <p:spPr bwMode="auto">
          <a:xfrm>
            <a:off x="4038600" y="4541044"/>
            <a:ext cx="113665" cy="113665"/>
          </a:xfrm>
          <a:custGeom>
            <a:avLst/>
            <a:gdLst>
              <a:gd name="T0" fmla="*/ 19 w 42"/>
              <a:gd name="T1" fmla="*/ 1 h 42"/>
              <a:gd name="T2" fmla="*/ 0 w 42"/>
              <a:gd name="T3" fmla="*/ 42 h 42"/>
              <a:gd name="T4" fmla="*/ 42 w 42"/>
              <a:gd name="T5" fmla="*/ 24 h 42"/>
              <a:gd name="T6" fmla="*/ 42 w 42"/>
              <a:gd name="T7" fmla="*/ 24 h 42"/>
              <a:gd name="T8" fmla="*/ 19 w 42"/>
              <a:gd name="T9" fmla="*/ 0 h 42"/>
              <a:gd name="T10" fmla="*/ 19 w 42"/>
              <a:gd name="T11" fmla="*/ 1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2">
                <a:moveTo>
                  <a:pt x="19" y="1"/>
                </a:moveTo>
                <a:lnTo>
                  <a:pt x="0" y="42"/>
                </a:lnTo>
                <a:lnTo>
                  <a:pt x="42" y="24"/>
                </a:lnTo>
                <a:lnTo>
                  <a:pt x="42" y="24"/>
                </a:lnTo>
                <a:lnTo>
                  <a:pt x="19" y="0"/>
                </a:lnTo>
                <a:lnTo>
                  <a:pt x="19" y="1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3738" tIns="41869" rIns="83738" bIns="41869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85800">
              <a:lnSpc>
                <a:spcPct val="120000"/>
              </a:lnSpc>
              <a:defRPr/>
            </a:pPr>
            <a:endParaRPr lang="en-US" sz="3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47" name="Freeform 9"/>
          <p:cNvSpPr/>
          <p:nvPr/>
        </p:nvSpPr>
        <p:spPr bwMode="auto">
          <a:xfrm>
            <a:off x="4103370" y="4267994"/>
            <a:ext cx="280035" cy="286385"/>
          </a:xfrm>
          <a:custGeom>
            <a:avLst/>
            <a:gdLst>
              <a:gd name="T0" fmla="*/ 94 w 104"/>
              <a:gd name="T1" fmla="*/ 0 h 106"/>
              <a:gd name="T2" fmla="*/ 0 w 104"/>
              <a:gd name="T3" fmla="*/ 96 h 106"/>
              <a:gd name="T4" fmla="*/ 9 w 104"/>
              <a:gd name="T5" fmla="*/ 106 h 106"/>
              <a:gd name="T6" fmla="*/ 104 w 104"/>
              <a:gd name="T7" fmla="*/ 10 h 106"/>
              <a:gd name="T8" fmla="*/ 94 w 104"/>
              <a:gd name="T9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106">
                <a:moveTo>
                  <a:pt x="94" y="0"/>
                </a:moveTo>
                <a:lnTo>
                  <a:pt x="0" y="96"/>
                </a:lnTo>
                <a:lnTo>
                  <a:pt x="9" y="106"/>
                </a:lnTo>
                <a:lnTo>
                  <a:pt x="104" y="10"/>
                </a:lnTo>
                <a:lnTo>
                  <a:pt x="94" y="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3738" tIns="41869" rIns="83738" bIns="41869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85800">
              <a:lnSpc>
                <a:spcPct val="120000"/>
              </a:lnSpc>
              <a:defRPr/>
            </a:pPr>
            <a:endParaRPr lang="en-US" sz="3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48" name="Freeform 10"/>
          <p:cNvSpPr/>
          <p:nvPr/>
        </p:nvSpPr>
        <p:spPr bwMode="auto">
          <a:xfrm>
            <a:off x="4141470" y="4311174"/>
            <a:ext cx="280035" cy="281305"/>
          </a:xfrm>
          <a:custGeom>
            <a:avLst/>
            <a:gdLst>
              <a:gd name="T0" fmla="*/ 95 w 104"/>
              <a:gd name="T1" fmla="*/ 0 h 104"/>
              <a:gd name="T2" fmla="*/ 0 w 104"/>
              <a:gd name="T3" fmla="*/ 94 h 104"/>
              <a:gd name="T4" fmla="*/ 10 w 104"/>
              <a:gd name="T5" fmla="*/ 104 h 104"/>
              <a:gd name="T6" fmla="*/ 104 w 104"/>
              <a:gd name="T7" fmla="*/ 9 h 104"/>
              <a:gd name="T8" fmla="*/ 95 w 104"/>
              <a:gd name="T9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104">
                <a:moveTo>
                  <a:pt x="95" y="0"/>
                </a:moveTo>
                <a:lnTo>
                  <a:pt x="0" y="94"/>
                </a:lnTo>
                <a:lnTo>
                  <a:pt x="10" y="104"/>
                </a:lnTo>
                <a:lnTo>
                  <a:pt x="104" y="9"/>
                </a:lnTo>
                <a:lnTo>
                  <a:pt x="95" y="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3738" tIns="41869" rIns="83738" bIns="41869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85800">
              <a:lnSpc>
                <a:spcPct val="120000"/>
              </a:lnSpc>
              <a:defRPr/>
            </a:pPr>
            <a:endParaRPr lang="en-US" sz="3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49" name="Freeform 11"/>
          <p:cNvSpPr/>
          <p:nvPr/>
        </p:nvSpPr>
        <p:spPr bwMode="auto">
          <a:xfrm>
            <a:off x="4376420" y="4233704"/>
            <a:ext cx="86360" cy="83820"/>
          </a:xfrm>
          <a:custGeom>
            <a:avLst/>
            <a:gdLst>
              <a:gd name="T0" fmla="*/ 17 w 26"/>
              <a:gd name="T1" fmla="*/ 8 h 26"/>
              <a:gd name="T2" fmla="*/ 0 w 26"/>
              <a:gd name="T3" fmla="*/ 7 h 26"/>
              <a:gd name="T4" fmla="*/ 19 w 26"/>
              <a:gd name="T5" fmla="*/ 26 h 26"/>
              <a:gd name="T6" fmla="*/ 17 w 26"/>
              <a:gd name="T7" fmla="*/ 8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" h="26">
                <a:moveTo>
                  <a:pt x="17" y="8"/>
                </a:moveTo>
                <a:cubicBezTo>
                  <a:pt x="9" y="0"/>
                  <a:pt x="0" y="7"/>
                  <a:pt x="0" y="7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6"/>
                  <a:pt x="26" y="17"/>
                  <a:pt x="17" y="8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3738" tIns="41869" rIns="83738" bIns="41869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85800">
              <a:lnSpc>
                <a:spcPct val="120000"/>
              </a:lnSpc>
              <a:defRPr/>
            </a:pPr>
            <a:endParaRPr lang="en-US" sz="3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44" name="Freeform 62"/>
          <p:cNvSpPr>
            <a:spLocks noEditPoints="1"/>
          </p:cNvSpPr>
          <p:nvPr/>
        </p:nvSpPr>
        <p:spPr bwMode="auto">
          <a:xfrm>
            <a:off x="7742555" y="2519204"/>
            <a:ext cx="205740" cy="365125"/>
          </a:xfrm>
          <a:custGeom>
            <a:avLst/>
            <a:gdLst>
              <a:gd name="T0" fmla="*/ 66 w 73"/>
              <a:gd name="T1" fmla="*/ 105 h 129"/>
              <a:gd name="T2" fmla="*/ 7 w 73"/>
              <a:gd name="T3" fmla="*/ 105 h 129"/>
              <a:gd name="T4" fmla="*/ 7 w 73"/>
              <a:gd name="T5" fmla="*/ 16 h 129"/>
              <a:gd name="T6" fmla="*/ 66 w 73"/>
              <a:gd name="T7" fmla="*/ 16 h 129"/>
              <a:gd name="T8" fmla="*/ 66 w 73"/>
              <a:gd name="T9" fmla="*/ 35 h 129"/>
              <a:gd name="T10" fmla="*/ 73 w 73"/>
              <a:gd name="T11" fmla="*/ 35 h 129"/>
              <a:gd name="T12" fmla="*/ 73 w 73"/>
              <a:gd name="T13" fmla="*/ 10 h 129"/>
              <a:gd name="T14" fmla="*/ 63 w 73"/>
              <a:gd name="T15" fmla="*/ 0 h 129"/>
              <a:gd name="T16" fmla="*/ 9 w 73"/>
              <a:gd name="T17" fmla="*/ 0 h 129"/>
              <a:gd name="T18" fmla="*/ 0 w 73"/>
              <a:gd name="T19" fmla="*/ 10 h 129"/>
              <a:gd name="T20" fmla="*/ 0 w 73"/>
              <a:gd name="T21" fmla="*/ 120 h 129"/>
              <a:gd name="T22" fmla="*/ 9 w 73"/>
              <a:gd name="T23" fmla="*/ 129 h 129"/>
              <a:gd name="T24" fmla="*/ 63 w 73"/>
              <a:gd name="T25" fmla="*/ 129 h 129"/>
              <a:gd name="T26" fmla="*/ 73 w 73"/>
              <a:gd name="T27" fmla="*/ 120 h 129"/>
              <a:gd name="T28" fmla="*/ 73 w 73"/>
              <a:gd name="T29" fmla="*/ 79 h 129"/>
              <a:gd name="T30" fmla="*/ 66 w 73"/>
              <a:gd name="T31" fmla="*/ 79 h 129"/>
              <a:gd name="T32" fmla="*/ 66 w 73"/>
              <a:gd name="T33" fmla="*/ 105 h 129"/>
              <a:gd name="T34" fmla="*/ 57 w 73"/>
              <a:gd name="T35" fmla="*/ 6 h 129"/>
              <a:gd name="T36" fmla="*/ 60 w 73"/>
              <a:gd name="T37" fmla="*/ 9 h 129"/>
              <a:gd name="T38" fmla="*/ 57 w 73"/>
              <a:gd name="T39" fmla="*/ 11 h 129"/>
              <a:gd name="T40" fmla="*/ 55 w 73"/>
              <a:gd name="T41" fmla="*/ 9 h 129"/>
              <a:gd name="T42" fmla="*/ 57 w 73"/>
              <a:gd name="T43" fmla="*/ 6 h 129"/>
              <a:gd name="T44" fmla="*/ 24 w 73"/>
              <a:gd name="T45" fmla="*/ 7 h 129"/>
              <a:gd name="T46" fmla="*/ 49 w 73"/>
              <a:gd name="T47" fmla="*/ 7 h 129"/>
              <a:gd name="T48" fmla="*/ 49 w 73"/>
              <a:gd name="T49" fmla="*/ 10 h 129"/>
              <a:gd name="T50" fmla="*/ 24 w 73"/>
              <a:gd name="T51" fmla="*/ 10 h 129"/>
              <a:gd name="T52" fmla="*/ 24 w 73"/>
              <a:gd name="T53" fmla="*/ 7 h 129"/>
              <a:gd name="T54" fmla="*/ 48 w 73"/>
              <a:gd name="T55" fmla="*/ 119 h 129"/>
              <a:gd name="T56" fmla="*/ 25 w 73"/>
              <a:gd name="T57" fmla="*/ 119 h 129"/>
              <a:gd name="T58" fmla="*/ 25 w 73"/>
              <a:gd name="T59" fmla="*/ 112 h 129"/>
              <a:gd name="T60" fmla="*/ 48 w 73"/>
              <a:gd name="T61" fmla="*/ 112 h 129"/>
              <a:gd name="T62" fmla="*/ 48 w 73"/>
              <a:gd name="T63" fmla="*/ 11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3" h="129">
                <a:moveTo>
                  <a:pt x="66" y="105"/>
                </a:moveTo>
                <a:cubicBezTo>
                  <a:pt x="7" y="105"/>
                  <a:pt x="7" y="105"/>
                  <a:pt x="7" y="105"/>
                </a:cubicBezTo>
                <a:cubicBezTo>
                  <a:pt x="7" y="16"/>
                  <a:pt x="7" y="16"/>
                  <a:pt x="7" y="16"/>
                </a:cubicBezTo>
                <a:cubicBezTo>
                  <a:pt x="66" y="16"/>
                  <a:pt x="66" y="16"/>
                  <a:pt x="66" y="16"/>
                </a:cubicBezTo>
                <a:cubicBezTo>
                  <a:pt x="66" y="35"/>
                  <a:pt x="66" y="35"/>
                  <a:pt x="66" y="35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10"/>
                  <a:pt x="73" y="10"/>
                  <a:pt x="73" y="10"/>
                </a:cubicBezTo>
                <a:cubicBezTo>
                  <a:pt x="73" y="5"/>
                  <a:pt x="68" y="0"/>
                  <a:pt x="63" y="0"/>
                </a:cubicBez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5"/>
                  <a:pt x="0" y="1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5"/>
                  <a:pt x="4" y="129"/>
                  <a:pt x="9" y="129"/>
                </a:cubicBezTo>
                <a:cubicBezTo>
                  <a:pt x="63" y="129"/>
                  <a:pt x="63" y="129"/>
                  <a:pt x="63" y="129"/>
                </a:cubicBezTo>
                <a:cubicBezTo>
                  <a:pt x="68" y="129"/>
                  <a:pt x="73" y="125"/>
                  <a:pt x="73" y="120"/>
                </a:cubicBezTo>
                <a:cubicBezTo>
                  <a:pt x="73" y="79"/>
                  <a:pt x="73" y="79"/>
                  <a:pt x="73" y="79"/>
                </a:cubicBezTo>
                <a:cubicBezTo>
                  <a:pt x="66" y="79"/>
                  <a:pt x="66" y="79"/>
                  <a:pt x="66" y="79"/>
                </a:cubicBezTo>
                <a:lnTo>
                  <a:pt x="66" y="105"/>
                </a:lnTo>
                <a:close/>
                <a:moveTo>
                  <a:pt x="57" y="6"/>
                </a:moveTo>
                <a:cubicBezTo>
                  <a:pt x="58" y="6"/>
                  <a:pt x="60" y="7"/>
                  <a:pt x="60" y="9"/>
                </a:cubicBezTo>
                <a:cubicBezTo>
                  <a:pt x="60" y="10"/>
                  <a:pt x="58" y="11"/>
                  <a:pt x="57" y="11"/>
                </a:cubicBezTo>
                <a:cubicBezTo>
                  <a:pt x="56" y="11"/>
                  <a:pt x="55" y="10"/>
                  <a:pt x="55" y="9"/>
                </a:cubicBezTo>
                <a:cubicBezTo>
                  <a:pt x="55" y="7"/>
                  <a:pt x="56" y="6"/>
                  <a:pt x="57" y="6"/>
                </a:cubicBezTo>
                <a:close/>
                <a:moveTo>
                  <a:pt x="24" y="7"/>
                </a:moveTo>
                <a:cubicBezTo>
                  <a:pt x="49" y="7"/>
                  <a:pt x="49" y="7"/>
                  <a:pt x="49" y="7"/>
                </a:cubicBezTo>
                <a:cubicBezTo>
                  <a:pt x="49" y="10"/>
                  <a:pt x="49" y="10"/>
                  <a:pt x="49" y="10"/>
                </a:cubicBezTo>
                <a:cubicBezTo>
                  <a:pt x="24" y="10"/>
                  <a:pt x="24" y="10"/>
                  <a:pt x="24" y="10"/>
                </a:cubicBezTo>
                <a:lnTo>
                  <a:pt x="24" y="7"/>
                </a:lnTo>
                <a:close/>
                <a:moveTo>
                  <a:pt x="48" y="119"/>
                </a:moveTo>
                <a:cubicBezTo>
                  <a:pt x="25" y="119"/>
                  <a:pt x="25" y="119"/>
                  <a:pt x="25" y="119"/>
                </a:cubicBezTo>
                <a:cubicBezTo>
                  <a:pt x="25" y="112"/>
                  <a:pt x="25" y="112"/>
                  <a:pt x="25" y="112"/>
                </a:cubicBezTo>
                <a:cubicBezTo>
                  <a:pt x="48" y="112"/>
                  <a:pt x="48" y="112"/>
                  <a:pt x="48" y="112"/>
                </a:cubicBezTo>
                <a:lnTo>
                  <a:pt x="48" y="119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83738" tIns="41869" rIns="83738" bIns="41869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85800">
              <a:lnSpc>
                <a:spcPct val="120000"/>
              </a:lnSpc>
              <a:defRPr/>
            </a:pPr>
            <a:endParaRPr lang="en-US" sz="3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45" name="Freeform 63"/>
          <p:cNvSpPr/>
          <p:nvPr/>
        </p:nvSpPr>
        <p:spPr bwMode="auto">
          <a:xfrm>
            <a:off x="7860665" y="2587149"/>
            <a:ext cx="154305" cy="146685"/>
          </a:xfrm>
          <a:custGeom>
            <a:avLst/>
            <a:gdLst>
              <a:gd name="T0" fmla="*/ 0 w 65"/>
              <a:gd name="T1" fmla="*/ 44 h 62"/>
              <a:gd name="T2" fmla="*/ 8 w 65"/>
              <a:gd name="T3" fmla="*/ 44 h 62"/>
              <a:gd name="T4" fmla="*/ 0 w 65"/>
              <a:gd name="T5" fmla="*/ 62 h 62"/>
              <a:gd name="T6" fmla="*/ 22 w 65"/>
              <a:gd name="T7" fmla="*/ 44 h 62"/>
              <a:gd name="T8" fmla="*/ 65 w 65"/>
              <a:gd name="T9" fmla="*/ 44 h 62"/>
              <a:gd name="T10" fmla="*/ 65 w 65"/>
              <a:gd name="T11" fmla="*/ 0 h 62"/>
              <a:gd name="T12" fmla="*/ 0 w 65"/>
              <a:gd name="T13" fmla="*/ 0 h 62"/>
              <a:gd name="T14" fmla="*/ 0 w 65"/>
              <a:gd name="T15" fmla="*/ 44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5" h="62">
                <a:moveTo>
                  <a:pt x="0" y="44"/>
                </a:moveTo>
                <a:lnTo>
                  <a:pt x="8" y="44"/>
                </a:lnTo>
                <a:lnTo>
                  <a:pt x="0" y="62"/>
                </a:lnTo>
                <a:lnTo>
                  <a:pt x="22" y="44"/>
                </a:lnTo>
                <a:lnTo>
                  <a:pt x="65" y="44"/>
                </a:lnTo>
                <a:lnTo>
                  <a:pt x="65" y="0"/>
                </a:lnTo>
                <a:lnTo>
                  <a:pt x="0" y="0"/>
                </a:lnTo>
                <a:lnTo>
                  <a:pt x="0" y="44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83738" tIns="41869" rIns="83738" bIns="41869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85800">
              <a:lnSpc>
                <a:spcPct val="120000"/>
              </a:lnSpc>
              <a:defRPr/>
            </a:pPr>
            <a:endParaRPr lang="en-US" sz="3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7" name="Freeform 58"/>
          <p:cNvSpPr/>
          <p:nvPr/>
        </p:nvSpPr>
        <p:spPr bwMode="auto">
          <a:xfrm>
            <a:off x="7669530" y="4182269"/>
            <a:ext cx="411480" cy="426085"/>
          </a:xfrm>
          <a:custGeom>
            <a:avLst/>
            <a:gdLst>
              <a:gd name="T0" fmla="*/ 99 w 137"/>
              <a:gd name="T1" fmla="*/ 57 h 142"/>
              <a:gd name="T2" fmla="*/ 137 w 137"/>
              <a:gd name="T3" fmla="*/ 57 h 142"/>
              <a:gd name="T4" fmla="*/ 76 w 137"/>
              <a:gd name="T5" fmla="*/ 4 h 142"/>
              <a:gd name="T6" fmla="*/ 69 w 137"/>
              <a:gd name="T7" fmla="*/ 0 h 142"/>
              <a:gd name="T8" fmla="*/ 62 w 137"/>
              <a:gd name="T9" fmla="*/ 4 h 142"/>
              <a:gd name="T10" fmla="*/ 0 w 137"/>
              <a:gd name="T11" fmla="*/ 57 h 142"/>
              <a:gd name="T12" fmla="*/ 39 w 137"/>
              <a:gd name="T13" fmla="*/ 57 h 142"/>
              <a:gd name="T14" fmla="*/ 62 w 137"/>
              <a:gd name="T15" fmla="*/ 5 h 142"/>
              <a:gd name="T16" fmla="*/ 62 w 137"/>
              <a:gd name="T17" fmla="*/ 6 h 142"/>
              <a:gd name="T18" fmla="*/ 44 w 137"/>
              <a:gd name="T19" fmla="*/ 57 h 142"/>
              <a:gd name="T20" fmla="*/ 64 w 137"/>
              <a:gd name="T21" fmla="*/ 57 h 142"/>
              <a:gd name="T22" fmla="*/ 64 w 137"/>
              <a:gd name="T23" fmla="*/ 123 h 142"/>
              <a:gd name="T24" fmla="*/ 64 w 137"/>
              <a:gd name="T25" fmla="*/ 125 h 142"/>
              <a:gd name="T26" fmla="*/ 64 w 137"/>
              <a:gd name="T27" fmla="*/ 130 h 142"/>
              <a:gd name="T28" fmla="*/ 76 w 137"/>
              <a:gd name="T29" fmla="*/ 142 h 142"/>
              <a:gd name="T30" fmla="*/ 88 w 137"/>
              <a:gd name="T31" fmla="*/ 130 h 142"/>
              <a:gd name="T32" fmla="*/ 88 w 137"/>
              <a:gd name="T33" fmla="*/ 125 h 142"/>
              <a:gd name="T34" fmla="*/ 79 w 137"/>
              <a:gd name="T35" fmla="*/ 125 h 142"/>
              <a:gd name="T36" fmla="*/ 79 w 137"/>
              <a:gd name="T37" fmla="*/ 127 h 142"/>
              <a:gd name="T38" fmla="*/ 79 w 137"/>
              <a:gd name="T39" fmla="*/ 130 h 142"/>
              <a:gd name="T40" fmla="*/ 76 w 137"/>
              <a:gd name="T41" fmla="*/ 134 h 142"/>
              <a:gd name="T42" fmla="*/ 72 w 137"/>
              <a:gd name="T43" fmla="*/ 130 h 142"/>
              <a:gd name="T44" fmla="*/ 72 w 137"/>
              <a:gd name="T45" fmla="*/ 127 h 142"/>
              <a:gd name="T46" fmla="*/ 72 w 137"/>
              <a:gd name="T47" fmla="*/ 125 h 142"/>
              <a:gd name="T48" fmla="*/ 72 w 137"/>
              <a:gd name="T49" fmla="*/ 112 h 142"/>
              <a:gd name="T50" fmla="*/ 72 w 137"/>
              <a:gd name="T51" fmla="*/ 57 h 142"/>
              <a:gd name="T52" fmla="*/ 94 w 137"/>
              <a:gd name="T53" fmla="*/ 57 h 142"/>
              <a:gd name="T54" fmla="*/ 76 w 137"/>
              <a:gd name="T55" fmla="*/ 6 h 142"/>
              <a:gd name="T56" fmla="*/ 76 w 137"/>
              <a:gd name="T57" fmla="*/ 5 h 142"/>
              <a:gd name="T58" fmla="*/ 99 w 137"/>
              <a:gd name="T59" fmla="*/ 57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7" h="142">
                <a:moveTo>
                  <a:pt x="99" y="57"/>
                </a:moveTo>
                <a:cubicBezTo>
                  <a:pt x="137" y="57"/>
                  <a:pt x="137" y="57"/>
                  <a:pt x="137" y="57"/>
                </a:cubicBezTo>
                <a:cubicBezTo>
                  <a:pt x="130" y="29"/>
                  <a:pt x="105" y="7"/>
                  <a:pt x="76" y="4"/>
                </a:cubicBezTo>
                <a:cubicBezTo>
                  <a:pt x="74" y="2"/>
                  <a:pt x="72" y="0"/>
                  <a:pt x="69" y="0"/>
                </a:cubicBezTo>
                <a:cubicBezTo>
                  <a:pt x="66" y="0"/>
                  <a:pt x="64" y="2"/>
                  <a:pt x="62" y="4"/>
                </a:cubicBezTo>
                <a:cubicBezTo>
                  <a:pt x="32" y="7"/>
                  <a:pt x="7" y="28"/>
                  <a:pt x="0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24"/>
                  <a:pt x="58" y="8"/>
                  <a:pt x="62" y="5"/>
                </a:cubicBezTo>
                <a:cubicBezTo>
                  <a:pt x="62" y="5"/>
                  <a:pt x="62" y="5"/>
                  <a:pt x="62" y="6"/>
                </a:cubicBezTo>
                <a:cubicBezTo>
                  <a:pt x="41" y="32"/>
                  <a:pt x="44" y="57"/>
                  <a:pt x="44" y="57"/>
                </a:cubicBezTo>
                <a:cubicBezTo>
                  <a:pt x="64" y="57"/>
                  <a:pt x="64" y="57"/>
                  <a:pt x="64" y="57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4" y="137"/>
                  <a:pt x="69" y="142"/>
                  <a:pt x="76" y="142"/>
                </a:cubicBezTo>
                <a:cubicBezTo>
                  <a:pt x="82" y="142"/>
                  <a:pt x="88" y="137"/>
                  <a:pt x="88" y="130"/>
                </a:cubicBezTo>
                <a:cubicBezTo>
                  <a:pt x="88" y="125"/>
                  <a:pt x="88" y="125"/>
                  <a:pt x="88" y="125"/>
                </a:cubicBezTo>
                <a:cubicBezTo>
                  <a:pt x="79" y="125"/>
                  <a:pt x="79" y="125"/>
                  <a:pt x="79" y="125"/>
                </a:cubicBezTo>
                <a:cubicBezTo>
                  <a:pt x="79" y="127"/>
                  <a:pt x="79" y="127"/>
                  <a:pt x="79" y="127"/>
                </a:cubicBezTo>
                <a:cubicBezTo>
                  <a:pt x="79" y="130"/>
                  <a:pt x="79" y="130"/>
                  <a:pt x="79" y="130"/>
                </a:cubicBezTo>
                <a:cubicBezTo>
                  <a:pt x="79" y="132"/>
                  <a:pt x="78" y="134"/>
                  <a:pt x="76" y="134"/>
                </a:cubicBezTo>
                <a:cubicBezTo>
                  <a:pt x="74" y="134"/>
                  <a:pt x="72" y="132"/>
                  <a:pt x="72" y="130"/>
                </a:cubicBezTo>
                <a:cubicBezTo>
                  <a:pt x="72" y="127"/>
                  <a:pt x="72" y="127"/>
                  <a:pt x="72" y="127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2" y="57"/>
                  <a:pt x="72" y="57"/>
                  <a:pt x="72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7" y="32"/>
                  <a:pt x="76" y="6"/>
                </a:cubicBezTo>
                <a:cubicBezTo>
                  <a:pt x="76" y="5"/>
                  <a:pt x="76" y="5"/>
                  <a:pt x="76" y="5"/>
                </a:cubicBezTo>
                <a:cubicBezTo>
                  <a:pt x="80" y="8"/>
                  <a:pt x="99" y="24"/>
                  <a:pt x="99" y="57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83738" tIns="41869" rIns="83738" bIns="41869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85800">
              <a:lnSpc>
                <a:spcPct val="120000"/>
              </a:lnSpc>
              <a:defRPr/>
            </a:pPr>
            <a:endParaRPr lang="en-US" sz="3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grpSp>
        <p:nvGrpSpPr>
          <p:cNvPr id="253" name="组合 252"/>
          <p:cNvGrpSpPr/>
          <p:nvPr/>
        </p:nvGrpSpPr>
        <p:grpSpPr>
          <a:xfrm>
            <a:off x="8392160" y="4159409"/>
            <a:ext cx="3075940" cy="808990"/>
            <a:chOff x="3520351" y="2130222"/>
            <a:chExt cx="3830446" cy="809081"/>
          </a:xfrm>
        </p:grpSpPr>
        <p:sp>
          <p:nvSpPr>
            <p:cNvPr id="254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830446" cy="30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255" name="文本框 37"/>
            <p:cNvSpPr txBox="1">
              <a:spLocks noChangeArrowheads="1"/>
            </p:cNvSpPr>
            <p:nvPr/>
          </p:nvSpPr>
          <p:spPr bwMode="auto">
            <a:xfrm>
              <a:off x="3520351" y="2478876"/>
              <a:ext cx="3828978" cy="460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392160" y="2153444"/>
            <a:ext cx="3075940" cy="767080"/>
            <a:chOff x="4761846" y="2227388"/>
            <a:chExt cx="3830446" cy="767166"/>
          </a:xfrm>
        </p:grpSpPr>
        <p:sp>
          <p:nvSpPr>
            <p:cNvPr id="19" name="文本框 36"/>
            <p:cNvSpPr txBox="1">
              <a:spLocks noChangeArrowheads="1"/>
            </p:cNvSpPr>
            <p:nvPr/>
          </p:nvSpPr>
          <p:spPr bwMode="auto">
            <a:xfrm>
              <a:off x="4761846" y="2227388"/>
              <a:ext cx="3830446" cy="30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3" name="文本框 37"/>
            <p:cNvSpPr txBox="1">
              <a:spLocks noChangeArrowheads="1"/>
            </p:cNvSpPr>
            <p:nvPr/>
          </p:nvSpPr>
          <p:spPr bwMode="auto">
            <a:xfrm>
              <a:off x="4761846" y="2534127"/>
              <a:ext cx="3828978" cy="460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05155" y="4213384"/>
            <a:ext cx="3075940" cy="808990"/>
            <a:chOff x="3520351" y="2130222"/>
            <a:chExt cx="3830446" cy="809081"/>
          </a:xfrm>
        </p:grpSpPr>
        <p:sp>
          <p:nvSpPr>
            <p:cNvPr id="5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830446" cy="30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6" name="文本框 37"/>
            <p:cNvSpPr txBox="1">
              <a:spLocks noChangeArrowheads="1"/>
            </p:cNvSpPr>
            <p:nvPr/>
          </p:nvSpPr>
          <p:spPr bwMode="auto">
            <a:xfrm>
              <a:off x="3520351" y="2478876"/>
              <a:ext cx="3828978" cy="460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11835" y="2396014"/>
            <a:ext cx="3075940" cy="808990"/>
            <a:chOff x="3520351" y="2130222"/>
            <a:chExt cx="3830446" cy="809081"/>
          </a:xfrm>
        </p:grpSpPr>
        <p:sp>
          <p:nvSpPr>
            <p:cNvPr id="8" name="文本框 36"/>
            <p:cNvSpPr txBox="1">
              <a:spLocks noChangeArrowheads="1"/>
            </p:cNvSpPr>
            <p:nvPr/>
          </p:nvSpPr>
          <p:spPr bwMode="auto">
            <a:xfrm>
              <a:off x="3520351" y="2130222"/>
              <a:ext cx="3830446" cy="30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9" name="文本框 37"/>
            <p:cNvSpPr txBox="1">
              <a:spLocks noChangeArrowheads="1"/>
            </p:cNvSpPr>
            <p:nvPr/>
          </p:nvSpPr>
          <p:spPr bwMode="auto">
            <a:xfrm>
              <a:off x="3520351" y="2478876"/>
              <a:ext cx="3828978" cy="460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grpSp>
          <p:nvGrpSpPr>
            <p:cNvPr id="24" name="组合 23"/>
            <p:cNvGrpSpPr/>
            <p:nvPr/>
          </p:nvGrpSpPr>
          <p:grpSpPr>
            <a:xfrm>
              <a:off x="0" y="0"/>
              <a:ext cx="12192000" cy="6857999"/>
              <a:chOff x="0" y="0"/>
              <a:chExt cx="12192000" cy="6857999"/>
            </a:xfrm>
          </p:grpSpPr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12192000" cy="6857999"/>
              </a:xfrm>
              <a:prstGeom prst="rect">
                <a:avLst/>
              </a:prstGeom>
            </p:spPr>
          </p:pic>
          <p:sp>
            <p:nvSpPr>
              <p:cNvPr id="28" name="矩形: 剪去对角 27"/>
              <p:cNvSpPr/>
              <p:nvPr/>
            </p:nvSpPr>
            <p:spPr>
              <a:xfrm>
                <a:off x="493363" y="759417"/>
                <a:ext cx="11205274" cy="5838986"/>
              </a:xfrm>
              <a:prstGeom prst="snip2DiagRect">
                <a:avLst>
                  <a:gd name="adj1" fmla="val 22550"/>
                  <a:gd name="adj2" fmla="val 0"/>
                </a:avLst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5" name="斜纹 24"/>
            <p:cNvSpPr/>
            <p:nvPr/>
          </p:nvSpPr>
          <p:spPr>
            <a:xfrm>
              <a:off x="0" y="0"/>
              <a:ext cx="2505559" cy="2665708"/>
            </a:xfrm>
            <a:prstGeom prst="diagStripe">
              <a:avLst>
                <a:gd name="adj" fmla="val 6511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斜纹 25"/>
            <p:cNvSpPr/>
            <p:nvPr/>
          </p:nvSpPr>
          <p:spPr>
            <a:xfrm flipH="1" flipV="1">
              <a:off x="10179804" y="4726982"/>
              <a:ext cx="2012196" cy="2131017"/>
            </a:xfrm>
            <a:prstGeom prst="diagStripe">
              <a:avLst>
                <a:gd name="adj" fmla="val 5814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340601" y="118099"/>
            <a:ext cx="5510797" cy="523220"/>
            <a:chOff x="4367613" y="2160918"/>
            <a:chExt cx="5510797" cy="523220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4367613" y="2422528"/>
              <a:ext cx="779145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9099265" y="2422528"/>
              <a:ext cx="779145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59"/>
            <p:cNvSpPr txBox="1"/>
            <p:nvPr/>
          </p:nvSpPr>
          <p:spPr>
            <a:xfrm>
              <a:off x="5375358" y="2160918"/>
              <a:ext cx="34953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sz="2800" b="1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输入页面内标题</a:t>
              </a:r>
            </a:p>
          </p:txBody>
        </p:sp>
      </p:grpSp>
      <p:grpSp>
        <p:nvGrpSpPr>
          <p:cNvPr id="107" name="组合 106"/>
          <p:cNvGrpSpPr/>
          <p:nvPr/>
        </p:nvGrpSpPr>
        <p:grpSpPr bwMode="auto">
          <a:xfrm>
            <a:off x="8312150" y="3183890"/>
            <a:ext cx="2073275" cy="1303020"/>
            <a:chOff x="0" y="0"/>
            <a:chExt cx="2567" cy="161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8" name="任意多边形: 形状 41"/>
            <p:cNvSpPr/>
            <p:nvPr/>
          </p:nvSpPr>
          <p:spPr bwMode="auto">
            <a:xfrm>
              <a:off x="0" y="31"/>
              <a:ext cx="1317" cy="158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7784" y="11826"/>
                  </a:moveTo>
                  <a:cubicBezTo>
                    <a:pt x="17796" y="11816"/>
                    <a:pt x="17807" y="11807"/>
                    <a:pt x="17819" y="11796"/>
                  </a:cubicBezTo>
                  <a:cubicBezTo>
                    <a:pt x="17829" y="11807"/>
                    <a:pt x="17840" y="11816"/>
                    <a:pt x="17850" y="11826"/>
                  </a:cubicBezTo>
                  <a:cubicBezTo>
                    <a:pt x="17850" y="11826"/>
                    <a:pt x="17784" y="11826"/>
                    <a:pt x="17784" y="11826"/>
                  </a:cubicBezTo>
                  <a:close/>
                  <a:moveTo>
                    <a:pt x="17041" y="3085"/>
                  </a:moveTo>
                  <a:cubicBezTo>
                    <a:pt x="15797" y="2236"/>
                    <a:pt x="14209" y="1725"/>
                    <a:pt x="12477" y="1725"/>
                  </a:cubicBezTo>
                  <a:cubicBezTo>
                    <a:pt x="8492" y="1725"/>
                    <a:pt x="5263" y="4422"/>
                    <a:pt x="5263" y="7749"/>
                  </a:cubicBezTo>
                  <a:cubicBezTo>
                    <a:pt x="5263" y="8138"/>
                    <a:pt x="5309" y="8518"/>
                    <a:pt x="5394" y="8887"/>
                  </a:cubicBezTo>
                  <a:cubicBezTo>
                    <a:pt x="2265" y="9735"/>
                    <a:pt x="0" y="12189"/>
                    <a:pt x="0" y="15085"/>
                  </a:cubicBezTo>
                  <a:cubicBezTo>
                    <a:pt x="0" y="18682"/>
                    <a:pt x="3494" y="21600"/>
                    <a:pt x="7804" y="21600"/>
                  </a:cubicBezTo>
                  <a:cubicBezTo>
                    <a:pt x="8176" y="21600"/>
                    <a:pt x="8543" y="21576"/>
                    <a:pt x="8901" y="21534"/>
                  </a:cubicBezTo>
                  <a:lnTo>
                    <a:pt x="21600" y="21534"/>
                  </a:lnTo>
                  <a:lnTo>
                    <a:pt x="21600" y="0"/>
                  </a:lnTo>
                  <a:cubicBezTo>
                    <a:pt x="19696" y="572"/>
                    <a:pt x="18091" y="1669"/>
                    <a:pt x="17041" y="3085"/>
                  </a:cubicBezTo>
                  <a:close/>
                  <a:moveTo>
                    <a:pt x="17041" y="3085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70000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9" name="任意多边形: 形状 42"/>
            <p:cNvSpPr/>
            <p:nvPr/>
          </p:nvSpPr>
          <p:spPr bwMode="auto">
            <a:xfrm>
              <a:off x="1318" y="0"/>
              <a:ext cx="1249" cy="161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2560" y="7020"/>
                  </a:moveTo>
                  <a:cubicBezTo>
                    <a:pt x="12373" y="3119"/>
                    <a:pt x="8246" y="0"/>
                    <a:pt x="3178" y="0"/>
                  </a:cubicBezTo>
                  <a:cubicBezTo>
                    <a:pt x="2062" y="0"/>
                    <a:pt x="993" y="154"/>
                    <a:pt x="0" y="431"/>
                  </a:cubicBezTo>
                  <a:lnTo>
                    <a:pt x="0" y="21557"/>
                  </a:lnTo>
                  <a:lnTo>
                    <a:pt x="11194" y="21557"/>
                  </a:lnTo>
                  <a:cubicBezTo>
                    <a:pt x="11529" y="21586"/>
                    <a:pt x="11866" y="21600"/>
                    <a:pt x="12210" y="21600"/>
                  </a:cubicBezTo>
                  <a:cubicBezTo>
                    <a:pt x="17396" y="21600"/>
                    <a:pt x="21600" y="18335"/>
                    <a:pt x="21600" y="14307"/>
                  </a:cubicBezTo>
                  <a:cubicBezTo>
                    <a:pt x="21600" y="10371"/>
                    <a:pt x="17582" y="7164"/>
                    <a:pt x="12560" y="7020"/>
                  </a:cubicBezTo>
                  <a:close/>
                  <a:moveTo>
                    <a:pt x="12560" y="702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70000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441" y="1068"/>
              <a:ext cx="1752" cy="3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>
              <a:norm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cs typeface="+mn-ea"/>
                  <a:sym typeface="+mn-lt"/>
                </a:rPr>
                <a:t>输入小标题</a:t>
              </a:r>
            </a:p>
          </p:txBody>
        </p:sp>
      </p:grpSp>
      <p:grpSp>
        <p:nvGrpSpPr>
          <p:cNvPr id="112" name="组合 111"/>
          <p:cNvGrpSpPr/>
          <p:nvPr/>
        </p:nvGrpSpPr>
        <p:grpSpPr bwMode="auto">
          <a:xfrm>
            <a:off x="4445000" y="1866265"/>
            <a:ext cx="2748280" cy="1734185"/>
            <a:chOff x="0" y="0"/>
            <a:chExt cx="3403" cy="2147"/>
          </a:xfrm>
          <a:solidFill>
            <a:schemeClr val="accent1">
              <a:lumMod val="75000"/>
            </a:schemeClr>
          </a:solidFill>
        </p:grpSpPr>
        <p:sp>
          <p:nvSpPr>
            <p:cNvPr id="113" name="任意多边形: 形状 37"/>
            <p:cNvSpPr/>
            <p:nvPr/>
          </p:nvSpPr>
          <p:spPr bwMode="auto">
            <a:xfrm>
              <a:off x="0" y="45"/>
              <a:ext cx="1750" cy="210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7784" y="11826"/>
                  </a:moveTo>
                  <a:cubicBezTo>
                    <a:pt x="17796" y="11816"/>
                    <a:pt x="17807" y="11807"/>
                    <a:pt x="17819" y="11796"/>
                  </a:cubicBezTo>
                  <a:cubicBezTo>
                    <a:pt x="17829" y="11807"/>
                    <a:pt x="17840" y="11816"/>
                    <a:pt x="17850" y="11826"/>
                  </a:cubicBezTo>
                  <a:cubicBezTo>
                    <a:pt x="17850" y="11826"/>
                    <a:pt x="17784" y="11826"/>
                    <a:pt x="17784" y="11826"/>
                  </a:cubicBezTo>
                  <a:close/>
                  <a:moveTo>
                    <a:pt x="17041" y="3085"/>
                  </a:moveTo>
                  <a:cubicBezTo>
                    <a:pt x="15797" y="2236"/>
                    <a:pt x="14209" y="1725"/>
                    <a:pt x="12477" y="1725"/>
                  </a:cubicBezTo>
                  <a:cubicBezTo>
                    <a:pt x="8492" y="1725"/>
                    <a:pt x="5263" y="4422"/>
                    <a:pt x="5263" y="7749"/>
                  </a:cubicBezTo>
                  <a:cubicBezTo>
                    <a:pt x="5263" y="8138"/>
                    <a:pt x="5309" y="8518"/>
                    <a:pt x="5394" y="8887"/>
                  </a:cubicBezTo>
                  <a:cubicBezTo>
                    <a:pt x="2265" y="9735"/>
                    <a:pt x="0" y="12189"/>
                    <a:pt x="0" y="15085"/>
                  </a:cubicBezTo>
                  <a:cubicBezTo>
                    <a:pt x="0" y="18682"/>
                    <a:pt x="3494" y="21600"/>
                    <a:pt x="7804" y="21600"/>
                  </a:cubicBezTo>
                  <a:cubicBezTo>
                    <a:pt x="8176" y="21600"/>
                    <a:pt x="8543" y="21576"/>
                    <a:pt x="8901" y="21534"/>
                  </a:cubicBezTo>
                  <a:lnTo>
                    <a:pt x="21600" y="21534"/>
                  </a:lnTo>
                  <a:lnTo>
                    <a:pt x="21600" y="0"/>
                  </a:lnTo>
                  <a:cubicBezTo>
                    <a:pt x="19696" y="572"/>
                    <a:pt x="18091" y="1669"/>
                    <a:pt x="17041" y="3085"/>
                  </a:cubicBezTo>
                  <a:close/>
                  <a:moveTo>
                    <a:pt x="17041" y="3085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4" name="任意多边形: 形状 38"/>
            <p:cNvSpPr/>
            <p:nvPr/>
          </p:nvSpPr>
          <p:spPr bwMode="auto">
            <a:xfrm>
              <a:off x="1743" y="0"/>
              <a:ext cx="1660" cy="214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2560" y="7020"/>
                  </a:moveTo>
                  <a:cubicBezTo>
                    <a:pt x="12373" y="3119"/>
                    <a:pt x="8246" y="0"/>
                    <a:pt x="3178" y="0"/>
                  </a:cubicBezTo>
                  <a:cubicBezTo>
                    <a:pt x="2062" y="0"/>
                    <a:pt x="993" y="154"/>
                    <a:pt x="0" y="431"/>
                  </a:cubicBezTo>
                  <a:lnTo>
                    <a:pt x="0" y="21557"/>
                  </a:lnTo>
                  <a:lnTo>
                    <a:pt x="11194" y="21557"/>
                  </a:lnTo>
                  <a:cubicBezTo>
                    <a:pt x="11529" y="21586"/>
                    <a:pt x="11866" y="21600"/>
                    <a:pt x="12210" y="21600"/>
                  </a:cubicBezTo>
                  <a:cubicBezTo>
                    <a:pt x="17396" y="21600"/>
                    <a:pt x="21600" y="18335"/>
                    <a:pt x="21600" y="14307"/>
                  </a:cubicBezTo>
                  <a:cubicBezTo>
                    <a:pt x="21600" y="10371"/>
                    <a:pt x="17582" y="7164"/>
                    <a:pt x="12560" y="7020"/>
                  </a:cubicBezTo>
                  <a:close/>
                  <a:moveTo>
                    <a:pt x="12560" y="702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6" name="矩形 115"/>
            <p:cNvSpPr/>
            <p:nvPr/>
          </p:nvSpPr>
          <p:spPr bwMode="auto">
            <a:xfrm>
              <a:off x="694" y="744"/>
              <a:ext cx="1905" cy="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2800">
                  <a:solidFill>
                    <a:schemeClr val="bg1"/>
                  </a:solidFill>
                  <a:cs typeface="+mn-ea"/>
                  <a:sym typeface="+mn-lt"/>
                </a:rPr>
                <a:t>输入小标题</a:t>
              </a:r>
            </a:p>
          </p:txBody>
        </p:sp>
      </p:grpSp>
      <p:grpSp>
        <p:nvGrpSpPr>
          <p:cNvPr id="122" name="组合 121"/>
          <p:cNvGrpSpPr/>
          <p:nvPr/>
        </p:nvGrpSpPr>
        <p:grpSpPr bwMode="auto">
          <a:xfrm>
            <a:off x="1624330" y="2997200"/>
            <a:ext cx="2073275" cy="1303020"/>
            <a:chOff x="0" y="0"/>
            <a:chExt cx="2567" cy="161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23" name="任意多边形: 形状 41"/>
            <p:cNvSpPr/>
            <p:nvPr/>
          </p:nvSpPr>
          <p:spPr bwMode="auto">
            <a:xfrm>
              <a:off x="0" y="31"/>
              <a:ext cx="1317" cy="158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7784" y="11826"/>
                  </a:moveTo>
                  <a:cubicBezTo>
                    <a:pt x="17796" y="11816"/>
                    <a:pt x="17807" y="11807"/>
                    <a:pt x="17819" y="11796"/>
                  </a:cubicBezTo>
                  <a:cubicBezTo>
                    <a:pt x="17829" y="11807"/>
                    <a:pt x="17840" y="11816"/>
                    <a:pt x="17850" y="11826"/>
                  </a:cubicBezTo>
                  <a:cubicBezTo>
                    <a:pt x="17850" y="11826"/>
                    <a:pt x="17784" y="11826"/>
                    <a:pt x="17784" y="11826"/>
                  </a:cubicBezTo>
                  <a:close/>
                  <a:moveTo>
                    <a:pt x="17041" y="3085"/>
                  </a:moveTo>
                  <a:cubicBezTo>
                    <a:pt x="15797" y="2236"/>
                    <a:pt x="14209" y="1725"/>
                    <a:pt x="12477" y="1725"/>
                  </a:cubicBezTo>
                  <a:cubicBezTo>
                    <a:pt x="8492" y="1725"/>
                    <a:pt x="5263" y="4422"/>
                    <a:pt x="5263" y="7749"/>
                  </a:cubicBezTo>
                  <a:cubicBezTo>
                    <a:pt x="5263" y="8138"/>
                    <a:pt x="5309" y="8518"/>
                    <a:pt x="5394" y="8887"/>
                  </a:cubicBezTo>
                  <a:cubicBezTo>
                    <a:pt x="2265" y="9735"/>
                    <a:pt x="0" y="12189"/>
                    <a:pt x="0" y="15085"/>
                  </a:cubicBezTo>
                  <a:cubicBezTo>
                    <a:pt x="0" y="18682"/>
                    <a:pt x="3494" y="21600"/>
                    <a:pt x="7804" y="21600"/>
                  </a:cubicBezTo>
                  <a:cubicBezTo>
                    <a:pt x="8176" y="21600"/>
                    <a:pt x="8543" y="21576"/>
                    <a:pt x="8901" y="21534"/>
                  </a:cubicBezTo>
                  <a:lnTo>
                    <a:pt x="21600" y="21534"/>
                  </a:lnTo>
                  <a:lnTo>
                    <a:pt x="21600" y="0"/>
                  </a:lnTo>
                  <a:cubicBezTo>
                    <a:pt x="19696" y="572"/>
                    <a:pt x="18091" y="1669"/>
                    <a:pt x="17041" y="3085"/>
                  </a:cubicBezTo>
                  <a:close/>
                  <a:moveTo>
                    <a:pt x="17041" y="3085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70000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4" name="任意多边形: 形状 42"/>
            <p:cNvSpPr/>
            <p:nvPr/>
          </p:nvSpPr>
          <p:spPr bwMode="auto">
            <a:xfrm>
              <a:off x="1318" y="0"/>
              <a:ext cx="1249" cy="161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2560" y="7020"/>
                  </a:moveTo>
                  <a:cubicBezTo>
                    <a:pt x="12373" y="3119"/>
                    <a:pt x="8246" y="0"/>
                    <a:pt x="3178" y="0"/>
                  </a:cubicBezTo>
                  <a:cubicBezTo>
                    <a:pt x="2062" y="0"/>
                    <a:pt x="993" y="154"/>
                    <a:pt x="0" y="431"/>
                  </a:cubicBezTo>
                  <a:lnTo>
                    <a:pt x="0" y="21557"/>
                  </a:lnTo>
                  <a:lnTo>
                    <a:pt x="11194" y="21557"/>
                  </a:lnTo>
                  <a:cubicBezTo>
                    <a:pt x="11529" y="21586"/>
                    <a:pt x="11866" y="21600"/>
                    <a:pt x="12210" y="21600"/>
                  </a:cubicBezTo>
                  <a:cubicBezTo>
                    <a:pt x="17396" y="21600"/>
                    <a:pt x="21600" y="18335"/>
                    <a:pt x="21600" y="14307"/>
                  </a:cubicBezTo>
                  <a:cubicBezTo>
                    <a:pt x="21600" y="10371"/>
                    <a:pt x="17582" y="7164"/>
                    <a:pt x="12560" y="7020"/>
                  </a:cubicBezTo>
                  <a:close/>
                  <a:moveTo>
                    <a:pt x="12560" y="702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70000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5" name="矩形 124"/>
            <p:cNvSpPr/>
            <p:nvPr/>
          </p:nvSpPr>
          <p:spPr bwMode="auto">
            <a:xfrm>
              <a:off x="441" y="1068"/>
              <a:ext cx="1752" cy="3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>
              <a:norm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cs typeface="+mn-ea"/>
                  <a:sym typeface="+mn-lt"/>
                </a:rPr>
                <a:t>输入小标题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737360" y="4800600"/>
            <a:ext cx="2162175" cy="972820"/>
            <a:chOff x="816031" y="4244155"/>
            <a:chExt cx="2487295" cy="972820"/>
          </a:xfrm>
        </p:grpSpPr>
        <p:sp>
          <p:nvSpPr>
            <p:cNvPr id="14" name="文本框 36"/>
            <p:cNvSpPr txBox="1">
              <a:spLocks noChangeArrowheads="1"/>
            </p:cNvSpPr>
            <p:nvPr/>
          </p:nvSpPr>
          <p:spPr bwMode="auto">
            <a:xfrm>
              <a:off x="816031" y="4244155"/>
              <a:ext cx="1961805" cy="306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15" name="文本框 37"/>
            <p:cNvSpPr txBox="1">
              <a:spLocks noChangeArrowheads="1"/>
            </p:cNvSpPr>
            <p:nvPr/>
          </p:nvSpPr>
          <p:spPr bwMode="auto">
            <a:xfrm>
              <a:off x="821111" y="4571815"/>
              <a:ext cx="2482215" cy="645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923790" y="4046855"/>
            <a:ext cx="2162175" cy="972820"/>
            <a:chOff x="816031" y="4244155"/>
            <a:chExt cx="2487295" cy="972820"/>
          </a:xfrm>
        </p:grpSpPr>
        <p:sp>
          <p:nvSpPr>
            <p:cNvPr id="2" name="文本框 36"/>
            <p:cNvSpPr txBox="1">
              <a:spLocks noChangeArrowheads="1"/>
            </p:cNvSpPr>
            <p:nvPr/>
          </p:nvSpPr>
          <p:spPr bwMode="auto">
            <a:xfrm>
              <a:off x="816031" y="4244155"/>
              <a:ext cx="1961805" cy="306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3" name="文本框 37"/>
            <p:cNvSpPr txBox="1">
              <a:spLocks noChangeArrowheads="1"/>
            </p:cNvSpPr>
            <p:nvPr/>
          </p:nvSpPr>
          <p:spPr bwMode="auto">
            <a:xfrm>
              <a:off x="821111" y="4571815"/>
              <a:ext cx="2482215" cy="645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430260" y="4800600"/>
            <a:ext cx="2162175" cy="972820"/>
            <a:chOff x="816031" y="4244155"/>
            <a:chExt cx="2487295" cy="972820"/>
          </a:xfrm>
        </p:grpSpPr>
        <p:sp>
          <p:nvSpPr>
            <p:cNvPr id="20" name="文本框 36"/>
            <p:cNvSpPr txBox="1">
              <a:spLocks noChangeArrowheads="1"/>
            </p:cNvSpPr>
            <p:nvPr/>
          </p:nvSpPr>
          <p:spPr bwMode="auto">
            <a:xfrm>
              <a:off x="816031" y="4244155"/>
              <a:ext cx="1961805" cy="306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6" name="文本框 37"/>
            <p:cNvSpPr txBox="1">
              <a:spLocks noChangeArrowheads="1"/>
            </p:cNvSpPr>
            <p:nvPr/>
          </p:nvSpPr>
          <p:spPr bwMode="auto">
            <a:xfrm>
              <a:off x="821111" y="4571815"/>
              <a:ext cx="2482215" cy="645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6" name="文本框 55"/>
          <p:cNvSpPr txBox="1"/>
          <p:nvPr/>
        </p:nvSpPr>
        <p:spPr>
          <a:xfrm>
            <a:off x="5929989" y="1744139"/>
            <a:ext cx="252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200" b="1" dirty="0">
                <a:cs typeface="+mn-ea"/>
                <a:sym typeface="+mn-lt"/>
              </a:rPr>
              <a:t>20XX</a:t>
            </a:r>
            <a:endParaRPr lang="zh-CN" altLang="en-US" sz="7200" b="1" dirty="0">
              <a:cs typeface="+mn-ea"/>
              <a:sym typeface="+mn-lt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929989" y="2745723"/>
            <a:ext cx="5917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dirty="0">
                <a:cs typeface="+mn-ea"/>
                <a:sym typeface="+mn-lt"/>
              </a:rPr>
              <a:t>汇报完毕</a:t>
            </a:r>
          </a:p>
        </p:txBody>
      </p:sp>
      <p:sp>
        <p:nvSpPr>
          <p:cNvPr id="58" name="矩形 57"/>
          <p:cNvSpPr/>
          <p:nvPr/>
        </p:nvSpPr>
        <p:spPr>
          <a:xfrm>
            <a:off x="5929989" y="3592465"/>
            <a:ext cx="56946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b="1" dirty="0">
                <a:cs typeface="+mn-ea"/>
                <a:sym typeface="+mn-lt"/>
              </a:rPr>
              <a:t>WORK SUMMARY REPORT </a:t>
            </a:r>
          </a:p>
        </p:txBody>
      </p:sp>
      <p:cxnSp>
        <p:nvCxnSpPr>
          <p:cNvPr id="60" name="直接连接符 59"/>
          <p:cNvCxnSpPr/>
          <p:nvPr/>
        </p:nvCxnSpPr>
        <p:spPr>
          <a:xfrm>
            <a:off x="5929989" y="4342879"/>
            <a:ext cx="1146875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本框 60"/>
          <p:cNvSpPr txBox="1"/>
          <p:nvPr/>
        </p:nvSpPr>
        <p:spPr>
          <a:xfrm>
            <a:off x="5929988" y="4590642"/>
            <a:ext cx="32598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>
                <a:cs typeface="+mn-ea"/>
                <a:sym typeface="+mn-lt"/>
              </a:rPr>
              <a:t>汇报人：</a:t>
            </a:r>
            <a:r>
              <a:rPr lang="en-US" altLang="zh-CN" sz="2800" b="1">
                <a:cs typeface="+mn-ea"/>
                <a:sym typeface="+mn-lt"/>
              </a:rPr>
              <a:t>xiazaii</a:t>
            </a:r>
            <a:endParaRPr lang="zh-CN" altLang="en-US" sz="2800" b="1" dirty="0">
              <a:ea typeface="宋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-3924" y="200014"/>
            <a:ext cx="5615919" cy="6457971"/>
            <a:chOff x="-3924" y="200014"/>
            <a:chExt cx="5615919" cy="6457971"/>
          </a:xfrm>
        </p:grpSpPr>
        <p:grpSp>
          <p:nvGrpSpPr>
            <p:cNvPr id="71" name="组合 70"/>
            <p:cNvGrpSpPr/>
            <p:nvPr/>
          </p:nvGrpSpPr>
          <p:grpSpPr>
            <a:xfrm>
              <a:off x="-3924" y="200014"/>
              <a:ext cx="3310763" cy="6457971"/>
              <a:chOff x="-3924" y="293002"/>
              <a:chExt cx="3310763" cy="6457971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-3924" y="293002"/>
                <a:ext cx="3310763" cy="2466918"/>
                <a:chOff x="0" y="958480"/>
                <a:chExt cx="3885832" cy="2077559"/>
              </a:xfrm>
            </p:grpSpPr>
            <p:sp>
              <p:nvSpPr>
                <p:cNvPr id="8" name="Freeform 583"/>
                <p:cNvSpPr/>
                <p:nvPr/>
              </p:nvSpPr>
              <p:spPr bwMode="auto">
                <a:xfrm>
                  <a:off x="0" y="958480"/>
                  <a:ext cx="2900803" cy="20746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5"/>
                    </a:cxn>
                    <a:cxn ang="0">
                      <a:pos x="741" y="1428"/>
                    </a:cxn>
                    <a:cxn ang="0">
                      <a:pos x="747" y="118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47" h="1428">
                      <a:moveTo>
                        <a:pt x="0" y="0"/>
                      </a:moveTo>
                      <a:lnTo>
                        <a:pt x="0" y="765"/>
                      </a:lnTo>
                      <a:lnTo>
                        <a:pt x="741" y="1428"/>
                      </a:lnTo>
                      <a:lnTo>
                        <a:pt x="747" y="118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  <a:alpha val="7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Rectangle 584"/>
                <p:cNvSpPr>
                  <a:spLocks noChangeArrowheads="1"/>
                </p:cNvSpPr>
                <p:nvPr/>
              </p:nvSpPr>
              <p:spPr bwMode="auto">
                <a:xfrm>
                  <a:off x="2854259" y="2687358"/>
                  <a:ext cx="1031573" cy="348681"/>
                </a:xfrm>
                <a:prstGeom prst="rect">
                  <a:avLst/>
                </a:prstGeom>
                <a:solidFill>
                  <a:schemeClr val="bg1">
                    <a:lumMod val="65000"/>
                    <a:alpha val="70000"/>
                  </a:schemeClr>
                </a:solidFill>
                <a:ln w="9525">
                  <a:noFill/>
                  <a:miter lim="800000"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9" name="组合 48"/>
              <p:cNvGrpSpPr/>
              <p:nvPr/>
            </p:nvGrpSpPr>
            <p:grpSpPr>
              <a:xfrm>
                <a:off x="-3924" y="1961341"/>
                <a:ext cx="3310763" cy="1319526"/>
                <a:chOff x="0" y="2428749"/>
                <a:chExt cx="3885832" cy="1211667"/>
              </a:xfrm>
            </p:grpSpPr>
            <p:sp>
              <p:nvSpPr>
                <p:cNvPr id="10" name="Freeform 586"/>
                <p:cNvSpPr/>
                <p:nvPr/>
              </p:nvSpPr>
              <p:spPr bwMode="auto">
                <a:xfrm>
                  <a:off x="0" y="2428749"/>
                  <a:ext cx="2877537" cy="1211667"/>
                </a:xfrm>
                <a:custGeom>
                  <a:avLst/>
                  <a:gdLst/>
                  <a:ahLst/>
                  <a:cxnLst>
                    <a:cxn ang="0">
                      <a:pos x="0" y="765"/>
                    </a:cxn>
                    <a:cxn ang="0">
                      <a:pos x="0" y="0"/>
                    </a:cxn>
                    <a:cxn ang="0">
                      <a:pos x="741" y="595"/>
                    </a:cxn>
                    <a:cxn ang="0">
                      <a:pos x="741" y="834"/>
                    </a:cxn>
                    <a:cxn ang="0">
                      <a:pos x="0" y="765"/>
                    </a:cxn>
                  </a:cxnLst>
                  <a:rect l="0" t="0" r="r" b="b"/>
                  <a:pathLst>
                    <a:path w="741" h="834">
                      <a:moveTo>
                        <a:pt x="0" y="765"/>
                      </a:moveTo>
                      <a:lnTo>
                        <a:pt x="0" y="0"/>
                      </a:lnTo>
                      <a:lnTo>
                        <a:pt x="741" y="595"/>
                      </a:lnTo>
                      <a:lnTo>
                        <a:pt x="741" y="834"/>
                      </a:lnTo>
                      <a:lnTo>
                        <a:pt x="0" y="765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  <a:alpha val="65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Rectangle 587"/>
                <p:cNvSpPr>
                  <a:spLocks noChangeArrowheads="1"/>
                </p:cNvSpPr>
                <p:nvPr/>
              </p:nvSpPr>
              <p:spPr bwMode="auto">
                <a:xfrm>
                  <a:off x="2854259" y="3291735"/>
                  <a:ext cx="1031573" cy="348681"/>
                </a:xfrm>
                <a:prstGeom prst="rect">
                  <a:avLst/>
                </a:prstGeom>
                <a:solidFill>
                  <a:schemeClr val="accent1">
                    <a:lumMod val="75000"/>
                    <a:alpha val="65000"/>
                  </a:schemeClr>
                </a:solidFill>
                <a:ln w="9525">
                  <a:noFill/>
                  <a:miter lim="800000"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0" name="组合 49"/>
              <p:cNvGrpSpPr/>
              <p:nvPr/>
            </p:nvGrpSpPr>
            <p:grpSpPr>
              <a:xfrm>
                <a:off x="-3924" y="3434359"/>
                <a:ext cx="3310763" cy="1319526"/>
                <a:chOff x="0" y="3820571"/>
                <a:chExt cx="3885832" cy="1223291"/>
              </a:xfrm>
            </p:grpSpPr>
            <p:sp>
              <p:nvSpPr>
                <p:cNvPr id="12" name="Freeform 589"/>
                <p:cNvSpPr/>
                <p:nvPr/>
              </p:nvSpPr>
              <p:spPr bwMode="auto">
                <a:xfrm>
                  <a:off x="0" y="3820571"/>
                  <a:ext cx="2947336" cy="1223291"/>
                </a:xfrm>
                <a:custGeom>
                  <a:avLst/>
                  <a:gdLst/>
                  <a:ahLst/>
                  <a:cxnLst>
                    <a:cxn ang="0">
                      <a:pos x="759" y="263"/>
                    </a:cxn>
                    <a:cxn ang="0">
                      <a:pos x="759" y="0"/>
                    </a:cxn>
                    <a:cxn ang="0">
                      <a:pos x="0" y="79"/>
                    </a:cxn>
                    <a:cxn ang="0">
                      <a:pos x="0" y="844"/>
                    </a:cxn>
                    <a:cxn ang="0">
                      <a:pos x="759" y="263"/>
                    </a:cxn>
                  </a:cxnLst>
                  <a:rect l="0" t="0" r="r" b="b"/>
                  <a:pathLst>
                    <a:path w="759" h="844">
                      <a:moveTo>
                        <a:pt x="759" y="263"/>
                      </a:moveTo>
                      <a:lnTo>
                        <a:pt x="759" y="0"/>
                      </a:lnTo>
                      <a:lnTo>
                        <a:pt x="0" y="79"/>
                      </a:lnTo>
                      <a:lnTo>
                        <a:pt x="0" y="844"/>
                      </a:lnTo>
                      <a:lnTo>
                        <a:pt x="759" y="263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  <a:alpha val="7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Rectangle 590"/>
                <p:cNvSpPr>
                  <a:spLocks noChangeArrowheads="1"/>
                </p:cNvSpPr>
                <p:nvPr/>
              </p:nvSpPr>
              <p:spPr bwMode="auto">
                <a:xfrm>
                  <a:off x="2854259" y="3823476"/>
                  <a:ext cx="1031573" cy="386456"/>
                </a:xfrm>
                <a:prstGeom prst="rect">
                  <a:avLst/>
                </a:prstGeom>
                <a:solidFill>
                  <a:schemeClr val="bg1">
                    <a:lumMod val="65000"/>
                    <a:alpha val="70000"/>
                  </a:schemeClr>
                </a:solidFill>
                <a:ln w="9525">
                  <a:noFill/>
                  <a:miter lim="800000"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1" name="组合 50"/>
              <p:cNvGrpSpPr/>
              <p:nvPr/>
            </p:nvGrpSpPr>
            <p:grpSpPr>
              <a:xfrm>
                <a:off x="-3924" y="4029261"/>
                <a:ext cx="3310763" cy="2721712"/>
                <a:chOff x="0" y="4427855"/>
                <a:chExt cx="3885832" cy="2089182"/>
              </a:xfrm>
            </p:grpSpPr>
            <p:sp>
              <p:nvSpPr>
                <p:cNvPr id="14" name="Freeform 592"/>
                <p:cNvSpPr/>
                <p:nvPr/>
              </p:nvSpPr>
              <p:spPr bwMode="auto">
                <a:xfrm>
                  <a:off x="0" y="4427855"/>
                  <a:ext cx="2900803" cy="2089182"/>
                </a:xfrm>
                <a:custGeom>
                  <a:avLst/>
                  <a:gdLst/>
                  <a:ahLst/>
                  <a:cxnLst>
                    <a:cxn ang="0">
                      <a:pos x="0" y="673"/>
                    </a:cxn>
                    <a:cxn ang="0">
                      <a:pos x="0" y="1438"/>
                    </a:cxn>
                    <a:cxn ang="0">
                      <a:pos x="747" y="275"/>
                    </a:cxn>
                    <a:cxn ang="0">
                      <a:pos x="747" y="0"/>
                    </a:cxn>
                    <a:cxn ang="0">
                      <a:pos x="0" y="673"/>
                    </a:cxn>
                  </a:cxnLst>
                  <a:rect l="0" t="0" r="r" b="b"/>
                  <a:pathLst>
                    <a:path w="747" h="1438">
                      <a:moveTo>
                        <a:pt x="0" y="673"/>
                      </a:moveTo>
                      <a:lnTo>
                        <a:pt x="0" y="1438"/>
                      </a:lnTo>
                      <a:lnTo>
                        <a:pt x="747" y="275"/>
                      </a:lnTo>
                      <a:lnTo>
                        <a:pt x="747" y="0"/>
                      </a:lnTo>
                      <a:lnTo>
                        <a:pt x="0" y="673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  <a:alpha val="65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Rectangle 593"/>
                <p:cNvSpPr>
                  <a:spLocks noChangeArrowheads="1"/>
                </p:cNvSpPr>
                <p:nvPr/>
              </p:nvSpPr>
              <p:spPr bwMode="auto">
                <a:xfrm>
                  <a:off x="2854259" y="4433667"/>
                  <a:ext cx="1031573" cy="386456"/>
                </a:xfrm>
                <a:prstGeom prst="rect">
                  <a:avLst/>
                </a:prstGeom>
                <a:solidFill>
                  <a:schemeClr val="accent1">
                    <a:lumMod val="75000"/>
                    <a:alpha val="65000"/>
                  </a:schemeClr>
                </a:solidFill>
                <a:ln w="9525">
                  <a:noFill/>
                  <a:miter lim="800000"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8" name="组合 67"/>
            <p:cNvGrpSpPr/>
            <p:nvPr/>
          </p:nvGrpSpPr>
          <p:grpSpPr>
            <a:xfrm>
              <a:off x="2703488" y="1887797"/>
              <a:ext cx="2908507" cy="3082405"/>
              <a:chOff x="2703488" y="1896290"/>
              <a:chExt cx="2908507" cy="3082405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2703488" y="1983239"/>
                <a:ext cx="2908507" cy="2908506"/>
              </a:xfrm>
              <a:prstGeom prst="ellipse">
                <a:avLst/>
              </a:prstGeom>
              <a:solidFill>
                <a:schemeClr val="accent1">
                  <a:lumMod val="75000"/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67" name="图片 66" descr="商务小人团队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02168" y="1896290"/>
                <a:ext cx="2311147" cy="3082405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0" y="200013"/>
            <a:ext cx="5615919" cy="6457971"/>
            <a:chOff x="-3924" y="200014"/>
            <a:chExt cx="5615919" cy="6457971"/>
          </a:xfrm>
        </p:grpSpPr>
        <p:grpSp>
          <p:nvGrpSpPr>
            <p:cNvPr id="4" name="组合 3"/>
            <p:cNvGrpSpPr/>
            <p:nvPr/>
          </p:nvGrpSpPr>
          <p:grpSpPr>
            <a:xfrm>
              <a:off x="-3924" y="200014"/>
              <a:ext cx="3310763" cy="6457971"/>
              <a:chOff x="-3924" y="293002"/>
              <a:chExt cx="3310763" cy="6457971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-3924" y="293002"/>
                <a:ext cx="3310763" cy="2466918"/>
                <a:chOff x="0" y="958480"/>
                <a:chExt cx="3885832" cy="2077559"/>
              </a:xfrm>
            </p:grpSpPr>
            <p:sp>
              <p:nvSpPr>
                <p:cNvPr id="18" name="Freeform 583"/>
                <p:cNvSpPr/>
                <p:nvPr/>
              </p:nvSpPr>
              <p:spPr bwMode="auto">
                <a:xfrm>
                  <a:off x="0" y="958480"/>
                  <a:ext cx="2900803" cy="20746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5"/>
                    </a:cxn>
                    <a:cxn ang="0">
                      <a:pos x="741" y="1428"/>
                    </a:cxn>
                    <a:cxn ang="0">
                      <a:pos x="747" y="118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47" h="1428">
                      <a:moveTo>
                        <a:pt x="0" y="0"/>
                      </a:moveTo>
                      <a:lnTo>
                        <a:pt x="0" y="765"/>
                      </a:lnTo>
                      <a:lnTo>
                        <a:pt x="741" y="1428"/>
                      </a:lnTo>
                      <a:lnTo>
                        <a:pt x="747" y="118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  <a:alpha val="7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Rectangle 584"/>
                <p:cNvSpPr>
                  <a:spLocks noChangeArrowheads="1"/>
                </p:cNvSpPr>
                <p:nvPr/>
              </p:nvSpPr>
              <p:spPr bwMode="auto">
                <a:xfrm>
                  <a:off x="2854259" y="2687358"/>
                  <a:ext cx="1031573" cy="348681"/>
                </a:xfrm>
                <a:prstGeom prst="rect">
                  <a:avLst/>
                </a:prstGeom>
                <a:solidFill>
                  <a:schemeClr val="bg1">
                    <a:lumMod val="65000"/>
                    <a:alpha val="70000"/>
                  </a:schemeClr>
                </a:solidFill>
                <a:ln w="9525">
                  <a:noFill/>
                  <a:miter lim="800000"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-3924" y="1961341"/>
                <a:ext cx="3310763" cy="1319526"/>
                <a:chOff x="0" y="2428749"/>
                <a:chExt cx="3885832" cy="1211667"/>
              </a:xfrm>
            </p:grpSpPr>
            <p:sp>
              <p:nvSpPr>
                <p:cNvPr id="16" name="Freeform 586"/>
                <p:cNvSpPr/>
                <p:nvPr/>
              </p:nvSpPr>
              <p:spPr bwMode="auto">
                <a:xfrm>
                  <a:off x="0" y="2428749"/>
                  <a:ext cx="2877537" cy="1211667"/>
                </a:xfrm>
                <a:custGeom>
                  <a:avLst/>
                  <a:gdLst/>
                  <a:ahLst/>
                  <a:cxnLst>
                    <a:cxn ang="0">
                      <a:pos x="0" y="765"/>
                    </a:cxn>
                    <a:cxn ang="0">
                      <a:pos x="0" y="0"/>
                    </a:cxn>
                    <a:cxn ang="0">
                      <a:pos x="741" y="595"/>
                    </a:cxn>
                    <a:cxn ang="0">
                      <a:pos x="741" y="834"/>
                    </a:cxn>
                    <a:cxn ang="0">
                      <a:pos x="0" y="765"/>
                    </a:cxn>
                  </a:cxnLst>
                  <a:rect l="0" t="0" r="r" b="b"/>
                  <a:pathLst>
                    <a:path w="741" h="834">
                      <a:moveTo>
                        <a:pt x="0" y="765"/>
                      </a:moveTo>
                      <a:lnTo>
                        <a:pt x="0" y="0"/>
                      </a:lnTo>
                      <a:lnTo>
                        <a:pt x="741" y="595"/>
                      </a:lnTo>
                      <a:lnTo>
                        <a:pt x="741" y="834"/>
                      </a:lnTo>
                      <a:lnTo>
                        <a:pt x="0" y="765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  <a:alpha val="65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Rectangle 587"/>
                <p:cNvSpPr>
                  <a:spLocks noChangeArrowheads="1"/>
                </p:cNvSpPr>
                <p:nvPr/>
              </p:nvSpPr>
              <p:spPr bwMode="auto">
                <a:xfrm>
                  <a:off x="2854259" y="3291735"/>
                  <a:ext cx="1031573" cy="348681"/>
                </a:xfrm>
                <a:prstGeom prst="rect">
                  <a:avLst/>
                </a:prstGeom>
                <a:solidFill>
                  <a:schemeClr val="accent1">
                    <a:lumMod val="75000"/>
                    <a:alpha val="65000"/>
                  </a:schemeClr>
                </a:solidFill>
                <a:ln w="9525">
                  <a:noFill/>
                  <a:miter lim="800000"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-3924" y="3434359"/>
                <a:ext cx="3310763" cy="1319526"/>
                <a:chOff x="0" y="3820571"/>
                <a:chExt cx="3885832" cy="1223291"/>
              </a:xfrm>
            </p:grpSpPr>
            <p:sp>
              <p:nvSpPr>
                <p:cNvPr id="14" name="Freeform 589"/>
                <p:cNvSpPr/>
                <p:nvPr/>
              </p:nvSpPr>
              <p:spPr bwMode="auto">
                <a:xfrm>
                  <a:off x="0" y="3820571"/>
                  <a:ext cx="2947336" cy="1223291"/>
                </a:xfrm>
                <a:custGeom>
                  <a:avLst/>
                  <a:gdLst/>
                  <a:ahLst/>
                  <a:cxnLst>
                    <a:cxn ang="0">
                      <a:pos x="759" y="263"/>
                    </a:cxn>
                    <a:cxn ang="0">
                      <a:pos x="759" y="0"/>
                    </a:cxn>
                    <a:cxn ang="0">
                      <a:pos x="0" y="79"/>
                    </a:cxn>
                    <a:cxn ang="0">
                      <a:pos x="0" y="844"/>
                    </a:cxn>
                    <a:cxn ang="0">
                      <a:pos x="759" y="263"/>
                    </a:cxn>
                  </a:cxnLst>
                  <a:rect l="0" t="0" r="r" b="b"/>
                  <a:pathLst>
                    <a:path w="759" h="844">
                      <a:moveTo>
                        <a:pt x="759" y="263"/>
                      </a:moveTo>
                      <a:lnTo>
                        <a:pt x="759" y="0"/>
                      </a:lnTo>
                      <a:lnTo>
                        <a:pt x="0" y="79"/>
                      </a:lnTo>
                      <a:lnTo>
                        <a:pt x="0" y="844"/>
                      </a:lnTo>
                      <a:lnTo>
                        <a:pt x="759" y="263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  <a:alpha val="7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Rectangle 590"/>
                <p:cNvSpPr>
                  <a:spLocks noChangeArrowheads="1"/>
                </p:cNvSpPr>
                <p:nvPr/>
              </p:nvSpPr>
              <p:spPr bwMode="auto">
                <a:xfrm>
                  <a:off x="2854259" y="3823476"/>
                  <a:ext cx="1031573" cy="386456"/>
                </a:xfrm>
                <a:prstGeom prst="rect">
                  <a:avLst/>
                </a:prstGeom>
                <a:solidFill>
                  <a:schemeClr val="bg1">
                    <a:lumMod val="65000"/>
                    <a:alpha val="70000"/>
                  </a:schemeClr>
                </a:solidFill>
                <a:ln w="9525">
                  <a:noFill/>
                  <a:miter lim="800000"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" name="组合 10"/>
              <p:cNvGrpSpPr/>
              <p:nvPr/>
            </p:nvGrpSpPr>
            <p:grpSpPr>
              <a:xfrm>
                <a:off x="-3924" y="4029261"/>
                <a:ext cx="3310763" cy="2721712"/>
                <a:chOff x="0" y="4427855"/>
                <a:chExt cx="3885832" cy="2089182"/>
              </a:xfrm>
            </p:grpSpPr>
            <p:sp>
              <p:nvSpPr>
                <p:cNvPr id="12" name="Freeform 592"/>
                <p:cNvSpPr/>
                <p:nvPr/>
              </p:nvSpPr>
              <p:spPr bwMode="auto">
                <a:xfrm>
                  <a:off x="0" y="4427855"/>
                  <a:ext cx="2900803" cy="2089182"/>
                </a:xfrm>
                <a:custGeom>
                  <a:avLst/>
                  <a:gdLst/>
                  <a:ahLst/>
                  <a:cxnLst>
                    <a:cxn ang="0">
                      <a:pos x="0" y="673"/>
                    </a:cxn>
                    <a:cxn ang="0">
                      <a:pos x="0" y="1438"/>
                    </a:cxn>
                    <a:cxn ang="0">
                      <a:pos x="747" y="275"/>
                    </a:cxn>
                    <a:cxn ang="0">
                      <a:pos x="747" y="0"/>
                    </a:cxn>
                    <a:cxn ang="0">
                      <a:pos x="0" y="673"/>
                    </a:cxn>
                  </a:cxnLst>
                  <a:rect l="0" t="0" r="r" b="b"/>
                  <a:pathLst>
                    <a:path w="747" h="1438">
                      <a:moveTo>
                        <a:pt x="0" y="673"/>
                      </a:moveTo>
                      <a:lnTo>
                        <a:pt x="0" y="1438"/>
                      </a:lnTo>
                      <a:lnTo>
                        <a:pt x="747" y="275"/>
                      </a:lnTo>
                      <a:lnTo>
                        <a:pt x="747" y="0"/>
                      </a:lnTo>
                      <a:lnTo>
                        <a:pt x="0" y="673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  <a:alpha val="65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Rectangle 593"/>
                <p:cNvSpPr>
                  <a:spLocks noChangeArrowheads="1"/>
                </p:cNvSpPr>
                <p:nvPr/>
              </p:nvSpPr>
              <p:spPr bwMode="auto">
                <a:xfrm>
                  <a:off x="2854259" y="4433667"/>
                  <a:ext cx="1031573" cy="386456"/>
                </a:xfrm>
                <a:prstGeom prst="rect">
                  <a:avLst/>
                </a:prstGeom>
                <a:solidFill>
                  <a:schemeClr val="accent1">
                    <a:lumMod val="75000"/>
                    <a:alpha val="65000"/>
                  </a:schemeClr>
                </a:solidFill>
                <a:ln w="9525">
                  <a:noFill/>
                  <a:miter lim="800000"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" name="椭圆 5"/>
            <p:cNvSpPr/>
            <p:nvPr/>
          </p:nvSpPr>
          <p:spPr>
            <a:xfrm>
              <a:off x="2703488" y="1974746"/>
              <a:ext cx="2908507" cy="2908506"/>
            </a:xfrm>
            <a:prstGeom prst="ellipse">
              <a:avLst/>
            </a:prstGeom>
            <a:solidFill>
              <a:schemeClr val="accent1">
                <a:lumMod val="75000"/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507019" y="2192718"/>
            <a:ext cx="1292662" cy="24725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7200" b="1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31" name="文本框 3"/>
          <p:cNvSpPr txBox="1"/>
          <p:nvPr/>
        </p:nvSpPr>
        <p:spPr>
          <a:xfrm>
            <a:off x="6018175" y="981965"/>
            <a:ext cx="1169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i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4800" b="1" i="1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文本框 7"/>
          <p:cNvSpPr txBox="1"/>
          <p:nvPr/>
        </p:nvSpPr>
        <p:spPr>
          <a:xfrm>
            <a:off x="7203196" y="981965"/>
            <a:ext cx="4122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800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输入标题文字</a:t>
            </a:r>
          </a:p>
        </p:txBody>
      </p:sp>
      <p:sp>
        <p:nvSpPr>
          <p:cNvPr id="29" name="文本框 4"/>
          <p:cNvSpPr txBox="1"/>
          <p:nvPr/>
        </p:nvSpPr>
        <p:spPr>
          <a:xfrm>
            <a:off x="6018175" y="2336322"/>
            <a:ext cx="1169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i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4800" b="1" i="1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框 7"/>
          <p:cNvSpPr txBox="1"/>
          <p:nvPr/>
        </p:nvSpPr>
        <p:spPr>
          <a:xfrm>
            <a:off x="7203196" y="2336322"/>
            <a:ext cx="4122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800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输入标题文字</a:t>
            </a:r>
          </a:p>
        </p:txBody>
      </p:sp>
      <p:sp>
        <p:nvSpPr>
          <p:cNvPr id="27" name="文本框 5"/>
          <p:cNvSpPr txBox="1"/>
          <p:nvPr/>
        </p:nvSpPr>
        <p:spPr>
          <a:xfrm>
            <a:off x="6018175" y="3690679"/>
            <a:ext cx="1169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i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4800" b="1" i="1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9"/>
          <p:cNvSpPr txBox="1"/>
          <p:nvPr/>
        </p:nvSpPr>
        <p:spPr>
          <a:xfrm>
            <a:off x="7203196" y="3690679"/>
            <a:ext cx="4122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800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输入标题文字</a:t>
            </a:r>
          </a:p>
        </p:txBody>
      </p:sp>
      <p:sp>
        <p:nvSpPr>
          <p:cNvPr id="25" name="文本框 6"/>
          <p:cNvSpPr txBox="1"/>
          <p:nvPr/>
        </p:nvSpPr>
        <p:spPr>
          <a:xfrm>
            <a:off x="6018175" y="5045037"/>
            <a:ext cx="1169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i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04</a:t>
            </a:r>
            <a:endParaRPr lang="zh-CN" altLang="en-US" sz="4800" b="1" i="1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10"/>
          <p:cNvSpPr txBox="1"/>
          <p:nvPr/>
        </p:nvSpPr>
        <p:spPr>
          <a:xfrm>
            <a:off x="7203196" y="5045037"/>
            <a:ext cx="4122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800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输入标题文字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0" y="200013"/>
            <a:ext cx="5615919" cy="6457971"/>
            <a:chOff x="-3924" y="200014"/>
            <a:chExt cx="5615919" cy="6457971"/>
          </a:xfrm>
        </p:grpSpPr>
        <p:grpSp>
          <p:nvGrpSpPr>
            <p:cNvPr id="4" name="组合 3"/>
            <p:cNvGrpSpPr/>
            <p:nvPr/>
          </p:nvGrpSpPr>
          <p:grpSpPr>
            <a:xfrm>
              <a:off x="-3924" y="200014"/>
              <a:ext cx="3310763" cy="6457971"/>
              <a:chOff x="-3924" y="293002"/>
              <a:chExt cx="3310763" cy="6457971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-3924" y="293002"/>
                <a:ext cx="3310763" cy="2466918"/>
                <a:chOff x="0" y="958480"/>
                <a:chExt cx="3885832" cy="2077559"/>
              </a:xfrm>
            </p:grpSpPr>
            <p:sp>
              <p:nvSpPr>
                <p:cNvPr id="16" name="Freeform 583"/>
                <p:cNvSpPr/>
                <p:nvPr/>
              </p:nvSpPr>
              <p:spPr bwMode="auto">
                <a:xfrm>
                  <a:off x="0" y="958480"/>
                  <a:ext cx="2900803" cy="20746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5"/>
                    </a:cxn>
                    <a:cxn ang="0">
                      <a:pos x="741" y="1428"/>
                    </a:cxn>
                    <a:cxn ang="0">
                      <a:pos x="747" y="118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47" h="1428">
                      <a:moveTo>
                        <a:pt x="0" y="0"/>
                      </a:moveTo>
                      <a:lnTo>
                        <a:pt x="0" y="765"/>
                      </a:lnTo>
                      <a:lnTo>
                        <a:pt x="741" y="1428"/>
                      </a:lnTo>
                      <a:lnTo>
                        <a:pt x="747" y="118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  <a:alpha val="7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Rectangle 584"/>
                <p:cNvSpPr>
                  <a:spLocks noChangeArrowheads="1"/>
                </p:cNvSpPr>
                <p:nvPr/>
              </p:nvSpPr>
              <p:spPr bwMode="auto">
                <a:xfrm>
                  <a:off x="2854259" y="2687358"/>
                  <a:ext cx="1031573" cy="348681"/>
                </a:xfrm>
                <a:prstGeom prst="rect">
                  <a:avLst/>
                </a:prstGeom>
                <a:solidFill>
                  <a:schemeClr val="bg1">
                    <a:lumMod val="65000"/>
                    <a:alpha val="70000"/>
                  </a:schemeClr>
                </a:solidFill>
                <a:ln w="9525">
                  <a:noFill/>
                  <a:miter lim="800000"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" name="组合 6"/>
              <p:cNvGrpSpPr/>
              <p:nvPr/>
            </p:nvGrpSpPr>
            <p:grpSpPr>
              <a:xfrm>
                <a:off x="-3924" y="1961341"/>
                <a:ext cx="3310763" cy="1319526"/>
                <a:chOff x="0" y="2428749"/>
                <a:chExt cx="3885832" cy="1211667"/>
              </a:xfrm>
            </p:grpSpPr>
            <p:sp>
              <p:nvSpPr>
                <p:cNvPr id="14" name="Freeform 586"/>
                <p:cNvSpPr/>
                <p:nvPr/>
              </p:nvSpPr>
              <p:spPr bwMode="auto">
                <a:xfrm>
                  <a:off x="0" y="2428749"/>
                  <a:ext cx="2877537" cy="1211667"/>
                </a:xfrm>
                <a:custGeom>
                  <a:avLst/>
                  <a:gdLst/>
                  <a:ahLst/>
                  <a:cxnLst>
                    <a:cxn ang="0">
                      <a:pos x="0" y="765"/>
                    </a:cxn>
                    <a:cxn ang="0">
                      <a:pos x="0" y="0"/>
                    </a:cxn>
                    <a:cxn ang="0">
                      <a:pos x="741" y="595"/>
                    </a:cxn>
                    <a:cxn ang="0">
                      <a:pos x="741" y="834"/>
                    </a:cxn>
                    <a:cxn ang="0">
                      <a:pos x="0" y="765"/>
                    </a:cxn>
                  </a:cxnLst>
                  <a:rect l="0" t="0" r="r" b="b"/>
                  <a:pathLst>
                    <a:path w="741" h="834">
                      <a:moveTo>
                        <a:pt x="0" y="765"/>
                      </a:moveTo>
                      <a:lnTo>
                        <a:pt x="0" y="0"/>
                      </a:lnTo>
                      <a:lnTo>
                        <a:pt x="741" y="595"/>
                      </a:lnTo>
                      <a:lnTo>
                        <a:pt x="741" y="834"/>
                      </a:lnTo>
                      <a:lnTo>
                        <a:pt x="0" y="765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  <a:alpha val="65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Rectangle 587"/>
                <p:cNvSpPr>
                  <a:spLocks noChangeArrowheads="1"/>
                </p:cNvSpPr>
                <p:nvPr/>
              </p:nvSpPr>
              <p:spPr bwMode="auto">
                <a:xfrm>
                  <a:off x="2854259" y="3291735"/>
                  <a:ext cx="1031573" cy="348681"/>
                </a:xfrm>
                <a:prstGeom prst="rect">
                  <a:avLst/>
                </a:prstGeom>
                <a:solidFill>
                  <a:schemeClr val="accent1">
                    <a:lumMod val="75000"/>
                    <a:alpha val="65000"/>
                  </a:schemeClr>
                </a:solidFill>
                <a:ln w="9525">
                  <a:noFill/>
                  <a:miter lim="800000"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>
                <a:off x="-3924" y="3434359"/>
                <a:ext cx="3310763" cy="1319526"/>
                <a:chOff x="0" y="3820571"/>
                <a:chExt cx="3885832" cy="1223291"/>
              </a:xfrm>
            </p:grpSpPr>
            <p:sp>
              <p:nvSpPr>
                <p:cNvPr id="12" name="Freeform 589"/>
                <p:cNvSpPr/>
                <p:nvPr/>
              </p:nvSpPr>
              <p:spPr bwMode="auto">
                <a:xfrm>
                  <a:off x="0" y="3820571"/>
                  <a:ext cx="2947336" cy="1223291"/>
                </a:xfrm>
                <a:custGeom>
                  <a:avLst/>
                  <a:gdLst/>
                  <a:ahLst/>
                  <a:cxnLst>
                    <a:cxn ang="0">
                      <a:pos x="759" y="263"/>
                    </a:cxn>
                    <a:cxn ang="0">
                      <a:pos x="759" y="0"/>
                    </a:cxn>
                    <a:cxn ang="0">
                      <a:pos x="0" y="79"/>
                    </a:cxn>
                    <a:cxn ang="0">
                      <a:pos x="0" y="844"/>
                    </a:cxn>
                    <a:cxn ang="0">
                      <a:pos x="759" y="263"/>
                    </a:cxn>
                  </a:cxnLst>
                  <a:rect l="0" t="0" r="r" b="b"/>
                  <a:pathLst>
                    <a:path w="759" h="844">
                      <a:moveTo>
                        <a:pt x="759" y="263"/>
                      </a:moveTo>
                      <a:lnTo>
                        <a:pt x="759" y="0"/>
                      </a:lnTo>
                      <a:lnTo>
                        <a:pt x="0" y="79"/>
                      </a:lnTo>
                      <a:lnTo>
                        <a:pt x="0" y="844"/>
                      </a:lnTo>
                      <a:lnTo>
                        <a:pt x="759" y="263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  <a:alpha val="7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Rectangle 590"/>
                <p:cNvSpPr>
                  <a:spLocks noChangeArrowheads="1"/>
                </p:cNvSpPr>
                <p:nvPr/>
              </p:nvSpPr>
              <p:spPr bwMode="auto">
                <a:xfrm>
                  <a:off x="2854259" y="3823476"/>
                  <a:ext cx="1031573" cy="386456"/>
                </a:xfrm>
                <a:prstGeom prst="rect">
                  <a:avLst/>
                </a:prstGeom>
                <a:solidFill>
                  <a:schemeClr val="bg1">
                    <a:lumMod val="65000"/>
                    <a:alpha val="70000"/>
                  </a:schemeClr>
                </a:solidFill>
                <a:ln w="9525">
                  <a:noFill/>
                  <a:miter lim="800000"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-3924" y="4029261"/>
                <a:ext cx="3310763" cy="2721712"/>
                <a:chOff x="0" y="4427855"/>
                <a:chExt cx="3885832" cy="2089182"/>
              </a:xfrm>
            </p:grpSpPr>
            <p:sp>
              <p:nvSpPr>
                <p:cNvPr id="10" name="Freeform 592"/>
                <p:cNvSpPr/>
                <p:nvPr/>
              </p:nvSpPr>
              <p:spPr bwMode="auto">
                <a:xfrm>
                  <a:off x="0" y="4427855"/>
                  <a:ext cx="2900803" cy="2089182"/>
                </a:xfrm>
                <a:custGeom>
                  <a:avLst/>
                  <a:gdLst/>
                  <a:ahLst/>
                  <a:cxnLst>
                    <a:cxn ang="0">
                      <a:pos x="0" y="673"/>
                    </a:cxn>
                    <a:cxn ang="0">
                      <a:pos x="0" y="1438"/>
                    </a:cxn>
                    <a:cxn ang="0">
                      <a:pos x="747" y="275"/>
                    </a:cxn>
                    <a:cxn ang="0">
                      <a:pos x="747" y="0"/>
                    </a:cxn>
                    <a:cxn ang="0">
                      <a:pos x="0" y="673"/>
                    </a:cxn>
                  </a:cxnLst>
                  <a:rect l="0" t="0" r="r" b="b"/>
                  <a:pathLst>
                    <a:path w="747" h="1438">
                      <a:moveTo>
                        <a:pt x="0" y="673"/>
                      </a:moveTo>
                      <a:lnTo>
                        <a:pt x="0" y="1438"/>
                      </a:lnTo>
                      <a:lnTo>
                        <a:pt x="747" y="275"/>
                      </a:lnTo>
                      <a:lnTo>
                        <a:pt x="747" y="0"/>
                      </a:lnTo>
                      <a:lnTo>
                        <a:pt x="0" y="673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  <a:alpha val="65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Rectangle 593"/>
                <p:cNvSpPr>
                  <a:spLocks noChangeArrowheads="1"/>
                </p:cNvSpPr>
                <p:nvPr/>
              </p:nvSpPr>
              <p:spPr bwMode="auto">
                <a:xfrm>
                  <a:off x="2854259" y="4433667"/>
                  <a:ext cx="1031573" cy="386456"/>
                </a:xfrm>
                <a:prstGeom prst="rect">
                  <a:avLst/>
                </a:prstGeom>
                <a:solidFill>
                  <a:schemeClr val="accent1">
                    <a:lumMod val="75000"/>
                    <a:alpha val="65000"/>
                  </a:schemeClr>
                </a:solidFill>
                <a:ln w="9525">
                  <a:noFill/>
                  <a:miter lim="800000"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" name="椭圆 4"/>
            <p:cNvSpPr/>
            <p:nvPr/>
          </p:nvSpPr>
          <p:spPr>
            <a:xfrm>
              <a:off x="2703488" y="1974746"/>
              <a:ext cx="2908507" cy="2908506"/>
            </a:xfrm>
            <a:prstGeom prst="ellipse">
              <a:avLst/>
            </a:prstGeom>
            <a:solidFill>
              <a:schemeClr val="accent1">
                <a:lumMod val="75000"/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3209663" y="2336322"/>
            <a:ext cx="1942257" cy="221599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en-US" altLang="zh-CN" sz="138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13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36"/>
          <p:cNvSpPr txBox="1">
            <a:spLocks noChangeArrowheads="1"/>
          </p:cNvSpPr>
          <p:nvPr/>
        </p:nvSpPr>
        <p:spPr bwMode="auto">
          <a:xfrm>
            <a:off x="5891477" y="2459464"/>
            <a:ext cx="58573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zh-CN" altLang="en-US" sz="5400" b="1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输入标题文字</a:t>
            </a:r>
          </a:p>
        </p:txBody>
      </p:sp>
      <p:sp>
        <p:nvSpPr>
          <p:cNvPr id="28" name="文本框 37"/>
          <p:cNvSpPr txBox="1">
            <a:spLocks noChangeArrowheads="1"/>
          </p:cNvSpPr>
          <p:nvPr/>
        </p:nvSpPr>
        <p:spPr bwMode="auto">
          <a:xfrm>
            <a:off x="5993738" y="3623452"/>
            <a:ext cx="5652848" cy="77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ts val="1800"/>
              </a:lnSpc>
            </a:pPr>
            <a:r>
              <a:rPr lang="en-US" altLang="zh-CN" sz="1400" spc="30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 user can demonstrate on a projector or computer, or print the presentation and make it into a in a wider field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grpSp>
          <p:nvGrpSpPr>
            <p:cNvPr id="27" name="组合 26"/>
            <p:cNvGrpSpPr/>
            <p:nvPr/>
          </p:nvGrpSpPr>
          <p:grpSpPr>
            <a:xfrm>
              <a:off x="0" y="0"/>
              <a:ext cx="12192000" cy="6857999"/>
              <a:chOff x="0" y="0"/>
              <a:chExt cx="12192000" cy="6857999"/>
            </a:xfrm>
          </p:grpSpPr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12192000" cy="6857999"/>
              </a:xfrm>
              <a:prstGeom prst="rect">
                <a:avLst/>
              </a:prstGeom>
            </p:spPr>
          </p:pic>
          <p:sp>
            <p:nvSpPr>
              <p:cNvPr id="31" name="矩形: 剪去对角 30"/>
              <p:cNvSpPr/>
              <p:nvPr/>
            </p:nvSpPr>
            <p:spPr>
              <a:xfrm>
                <a:off x="493363" y="759417"/>
                <a:ext cx="11205274" cy="5838986"/>
              </a:xfrm>
              <a:prstGeom prst="snip2DiagRect">
                <a:avLst>
                  <a:gd name="adj1" fmla="val 22550"/>
                  <a:gd name="adj2" fmla="val 0"/>
                </a:avLst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8" name="斜纹 27"/>
            <p:cNvSpPr/>
            <p:nvPr/>
          </p:nvSpPr>
          <p:spPr>
            <a:xfrm>
              <a:off x="0" y="0"/>
              <a:ext cx="2505559" cy="2665708"/>
            </a:xfrm>
            <a:prstGeom prst="diagStripe">
              <a:avLst>
                <a:gd name="adj" fmla="val 6511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9" name="斜纹 28"/>
            <p:cNvSpPr/>
            <p:nvPr/>
          </p:nvSpPr>
          <p:spPr>
            <a:xfrm flipH="1" flipV="1">
              <a:off x="10179804" y="4726982"/>
              <a:ext cx="2012196" cy="2131017"/>
            </a:xfrm>
            <a:prstGeom prst="diagStripe">
              <a:avLst>
                <a:gd name="adj" fmla="val 5814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340601" y="118099"/>
            <a:ext cx="5510797" cy="523220"/>
            <a:chOff x="4367613" y="2160918"/>
            <a:chExt cx="5510797" cy="52322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4367613" y="2422528"/>
              <a:ext cx="779145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9099265" y="2422528"/>
              <a:ext cx="779145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59"/>
            <p:cNvSpPr txBox="1"/>
            <p:nvPr/>
          </p:nvSpPr>
          <p:spPr>
            <a:xfrm>
              <a:off x="5375358" y="2160918"/>
              <a:ext cx="34953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sz="2800" b="1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输入页面内标题</a:t>
              </a:r>
            </a:p>
          </p:txBody>
        </p:sp>
      </p:grpSp>
      <p:sp>
        <p:nvSpPr>
          <p:cNvPr id="26" name="Freeform 17"/>
          <p:cNvSpPr/>
          <p:nvPr/>
        </p:nvSpPr>
        <p:spPr bwMode="auto">
          <a:xfrm rot="16200000">
            <a:off x="1304290" y="1811020"/>
            <a:ext cx="1404620" cy="1675765"/>
          </a:xfrm>
          <a:custGeom>
            <a:avLst/>
            <a:gdLst>
              <a:gd name="T0" fmla="*/ 1099 w 1099"/>
              <a:gd name="T1" fmla="*/ 340 h 794"/>
              <a:gd name="T2" fmla="*/ 549 w 1099"/>
              <a:gd name="T3" fmla="*/ 794 h 794"/>
              <a:gd name="T4" fmla="*/ 0 w 1099"/>
              <a:gd name="T5" fmla="*/ 340 h 794"/>
              <a:gd name="T6" fmla="*/ 237 w 1099"/>
              <a:gd name="T7" fmla="*/ 340 h 794"/>
              <a:gd name="T8" fmla="*/ 237 w 1099"/>
              <a:gd name="T9" fmla="*/ 0 h 794"/>
              <a:gd name="T10" fmla="*/ 549 w 1099"/>
              <a:gd name="T11" fmla="*/ 258 h 794"/>
              <a:gd name="T12" fmla="*/ 863 w 1099"/>
              <a:gd name="T13" fmla="*/ 0 h 794"/>
              <a:gd name="T14" fmla="*/ 863 w 1099"/>
              <a:gd name="T15" fmla="*/ 340 h 794"/>
              <a:gd name="T16" fmla="*/ 1099 w 1099"/>
              <a:gd name="T17" fmla="*/ 340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9" h="794">
                <a:moveTo>
                  <a:pt x="1099" y="340"/>
                </a:moveTo>
                <a:lnTo>
                  <a:pt x="549" y="794"/>
                </a:lnTo>
                <a:lnTo>
                  <a:pt x="0" y="340"/>
                </a:lnTo>
                <a:lnTo>
                  <a:pt x="237" y="340"/>
                </a:lnTo>
                <a:lnTo>
                  <a:pt x="237" y="0"/>
                </a:lnTo>
                <a:lnTo>
                  <a:pt x="549" y="258"/>
                </a:lnTo>
                <a:lnTo>
                  <a:pt x="863" y="0"/>
                </a:lnTo>
                <a:lnTo>
                  <a:pt x="863" y="340"/>
                </a:lnTo>
                <a:lnTo>
                  <a:pt x="1099" y="34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7960" y="2478643"/>
            <a:ext cx="1421130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  <a:cs typeface="+mn-ea"/>
                <a:sym typeface="+mn-lt"/>
              </a:rPr>
              <a:t>Step.1</a:t>
            </a:r>
          </a:p>
        </p:txBody>
      </p:sp>
      <p:sp>
        <p:nvSpPr>
          <p:cNvPr id="23" name="Freeform 14"/>
          <p:cNvSpPr/>
          <p:nvPr/>
        </p:nvSpPr>
        <p:spPr bwMode="auto">
          <a:xfrm rot="16200000">
            <a:off x="4037330" y="1811020"/>
            <a:ext cx="1404620" cy="1675765"/>
          </a:xfrm>
          <a:custGeom>
            <a:avLst/>
            <a:gdLst>
              <a:gd name="T0" fmla="*/ 1099 w 1099"/>
              <a:gd name="T1" fmla="*/ 340 h 794"/>
              <a:gd name="T2" fmla="*/ 549 w 1099"/>
              <a:gd name="T3" fmla="*/ 794 h 794"/>
              <a:gd name="T4" fmla="*/ 0 w 1099"/>
              <a:gd name="T5" fmla="*/ 340 h 794"/>
              <a:gd name="T6" fmla="*/ 237 w 1099"/>
              <a:gd name="T7" fmla="*/ 340 h 794"/>
              <a:gd name="T8" fmla="*/ 237 w 1099"/>
              <a:gd name="T9" fmla="*/ 0 h 794"/>
              <a:gd name="T10" fmla="*/ 549 w 1099"/>
              <a:gd name="T11" fmla="*/ 258 h 794"/>
              <a:gd name="T12" fmla="*/ 863 w 1099"/>
              <a:gd name="T13" fmla="*/ 0 h 794"/>
              <a:gd name="T14" fmla="*/ 863 w 1099"/>
              <a:gd name="T15" fmla="*/ 340 h 794"/>
              <a:gd name="T16" fmla="*/ 1099 w 1099"/>
              <a:gd name="T17" fmla="*/ 340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9" h="794">
                <a:moveTo>
                  <a:pt x="1099" y="340"/>
                </a:moveTo>
                <a:lnTo>
                  <a:pt x="549" y="794"/>
                </a:lnTo>
                <a:lnTo>
                  <a:pt x="0" y="340"/>
                </a:lnTo>
                <a:lnTo>
                  <a:pt x="237" y="340"/>
                </a:lnTo>
                <a:lnTo>
                  <a:pt x="237" y="0"/>
                </a:lnTo>
                <a:lnTo>
                  <a:pt x="549" y="258"/>
                </a:lnTo>
                <a:lnTo>
                  <a:pt x="863" y="0"/>
                </a:lnTo>
                <a:lnTo>
                  <a:pt x="863" y="340"/>
                </a:lnTo>
                <a:lnTo>
                  <a:pt x="1099" y="34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241165" y="2478643"/>
            <a:ext cx="1421130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  <a:cs typeface="+mn-ea"/>
                <a:sym typeface="+mn-lt"/>
              </a:rPr>
              <a:t>Step.2</a:t>
            </a:r>
          </a:p>
        </p:txBody>
      </p:sp>
      <p:sp>
        <p:nvSpPr>
          <p:cNvPr id="24" name="Freeform 15"/>
          <p:cNvSpPr/>
          <p:nvPr/>
        </p:nvSpPr>
        <p:spPr bwMode="auto">
          <a:xfrm rot="16200000">
            <a:off x="6770370" y="1811020"/>
            <a:ext cx="1404620" cy="1675765"/>
          </a:xfrm>
          <a:custGeom>
            <a:avLst/>
            <a:gdLst>
              <a:gd name="T0" fmla="*/ 1099 w 1099"/>
              <a:gd name="T1" fmla="*/ 340 h 794"/>
              <a:gd name="T2" fmla="*/ 549 w 1099"/>
              <a:gd name="T3" fmla="*/ 794 h 794"/>
              <a:gd name="T4" fmla="*/ 0 w 1099"/>
              <a:gd name="T5" fmla="*/ 340 h 794"/>
              <a:gd name="T6" fmla="*/ 237 w 1099"/>
              <a:gd name="T7" fmla="*/ 340 h 794"/>
              <a:gd name="T8" fmla="*/ 237 w 1099"/>
              <a:gd name="T9" fmla="*/ 0 h 794"/>
              <a:gd name="T10" fmla="*/ 549 w 1099"/>
              <a:gd name="T11" fmla="*/ 258 h 794"/>
              <a:gd name="T12" fmla="*/ 863 w 1099"/>
              <a:gd name="T13" fmla="*/ 0 h 794"/>
              <a:gd name="T14" fmla="*/ 863 w 1099"/>
              <a:gd name="T15" fmla="*/ 340 h 794"/>
              <a:gd name="T16" fmla="*/ 1099 w 1099"/>
              <a:gd name="T17" fmla="*/ 340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9" h="794">
                <a:moveTo>
                  <a:pt x="1099" y="340"/>
                </a:moveTo>
                <a:lnTo>
                  <a:pt x="549" y="794"/>
                </a:lnTo>
                <a:lnTo>
                  <a:pt x="0" y="340"/>
                </a:lnTo>
                <a:lnTo>
                  <a:pt x="237" y="340"/>
                </a:lnTo>
                <a:lnTo>
                  <a:pt x="237" y="0"/>
                </a:lnTo>
                <a:lnTo>
                  <a:pt x="549" y="258"/>
                </a:lnTo>
                <a:lnTo>
                  <a:pt x="863" y="0"/>
                </a:lnTo>
                <a:lnTo>
                  <a:pt x="863" y="340"/>
                </a:lnTo>
                <a:lnTo>
                  <a:pt x="1099" y="34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972935" y="2478643"/>
            <a:ext cx="1421130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  <a:cs typeface="+mn-ea"/>
                <a:sym typeface="+mn-lt"/>
              </a:rPr>
              <a:t>Step.3</a:t>
            </a:r>
          </a:p>
        </p:txBody>
      </p:sp>
      <p:sp>
        <p:nvSpPr>
          <p:cNvPr id="25" name="Freeform 16"/>
          <p:cNvSpPr/>
          <p:nvPr/>
        </p:nvSpPr>
        <p:spPr bwMode="auto">
          <a:xfrm rot="16200000">
            <a:off x="9503410" y="1811020"/>
            <a:ext cx="1404620" cy="1675765"/>
          </a:xfrm>
          <a:custGeom>
            <a:avLst/>
            <a:gdLst>
              <a:gd name="T0" fmla="*/ 1099 w 1099"/>
              <a:gd name="T1" fmla="*/ 340 h 794"/>
              <a:gd name="T2" fmla="*/ 549 w 1099"/>
              <a:gd name="T3" fmla="*/ 794 h 794"/>
              <a:gd name="T4" fmla="*/ 0 w 1099"/>
              <a:gd name="T5" fmla="*/ 340 h 794"/>
              <a:gd name="T6" fmla="*/ 237 w 1099"/>
              <a:gd name="T7" fmla="*/ 340 h 794"/>
              <a:gd name="T8" fmla="*/ 237 w 1099"/>
              <a:gd name="T9" fmla="*/ 0 h 794"/>
              <a:gd name="T10" fmla="*/ 549 w 1099"/>
              <a:gd name="T11" fmla="*/ 258 h 794"/>
              <a:gd name="T12" fmla="*/ 863 w 1099"/>
              <a:gd name="T13" fmla="*/ 0 h 794"/>
              <a:gd name="T14" fmla="*/ 863 w 1099"/>
              <a:gd name="T15" fmla="*/ 340 h 794"/>
              <a:gd name="T16" fmla="*/ 1099 w 1099"/>
              <a:gd name="T17" fmla="*/ 340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9" h="794">
                <a:moveTo>
                  <a:pt x="1099" y="340"/>
                </a:moveTo>
                <a:lnTo>
                  <a:pt x="549" y="794"/>
                </a:lnTo>
                <a:lnTo>
                  <a:pt x="0" y="340"/>
                </a:lnTo>
                <a:lnTo>
                  <a:pt x="237" y="340"/>
                </a:lnTo>
                <a:lnTo>
                  <a:pt x="237" y="0"/>
                </a:lnTo>
                <a:lnTo>
                  <a:pt x="549" y="258"/>
                </a:lnTo>
                <a:lnTo>
                  <a:pt x="863" y="0"/>
                </a:lnTo>
                <a:lnTo>
                  <a:pt x="863" y="340"/>
                </a:lnTo>
                <a:lnTo>
                  <a:pt x="1099" y="34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707245" y="2478643"/>
            <a:ext cx="1421130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  <a:cs typeface="+mn-ea"/>
                <a:sym typeface="+mn-lt"/>
              </a:rPr>
              <a:t>Step.4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651510" y="3983990"/>
            <a:ext cx="2344420" cy="940495"/>
            <a:chOff x="3204111" y="2130222"/>
            <a:chExt cx="3867868" cy="940584"/>
          </a:xfrm>
        </p:grpSpPr>
        <p:sp>
          <p:nvSpPr>
            <p:cNvPr id="52" name="文本框 36"/>
            <p:cNvSpPr txBox="1">
              <a:spLocks noChangeArrowheads="1"/>
            </p:cNvSpPr>
            <p:nvPr/>
          </p:nvSpPr>
          <p:spPr bwMode="auto">
            <a:xfrm>
              <a:off x="3557182" y="2130222"/>
              <a:ext cx="3095718" cy="306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53" name="文本框 37"/>
            <p:cNvSpPr txBox="1">
              <a:spLocks noChangeArrowheads="1"/>
            </p:cNvSpPr>
            <p:nvPr/>
          </p:nvSpPr>
          <p:spPr bwMode="auto">
            <a:xfrm>
              <a:off x="3204111" y="2610388"/>
              <a:ext cx="3867868" cy="460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557270" y="3983990"/>
            <a:ext cx="2344420" cy="940495"/>
            <a:chOff x="3225243" y="2130222"/>
            <a:chExt cx="3867868" cy="940583"/>
          </a:xfrm>
        </p:grpSpPr>
        <p:sp>
          <p:nvSpPr>
            <p:cNvPr id="50" name="文本框 36"/>
            <p:cNvSpPr txBox="1">
              <a:spLocks noChangeArrowheads="1"/>
            </p:cNvSpPr>
            <p:nvPr/>
          </p:nvSpPr>
          <p:spPr bwMode="auto">
            <a:xfrm>
              <a:off x="3557182" y="2130222"/>
              <a:ext cx="3095718" cy="306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51" name="文本框 37"/>
            <p:cNvSpPr txBox="1">
              <a:spLocks noChangeArrowheads="1"/>
            </p:cNvSpPr>
            <p:nvPr/>
          </p:nvSpPr>
          <p:spPr bwMode="auto">
            <a:xfrm>
              <a:off x="3225243" y="2610387"/>
              <a:ext cx="3867868" cy="460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463030" y="3983990"/>
            <a:ext cx="2344420" cy="940495"/>
            <a:chOff x="3246375" y="2130222"/>
            <a:chExt cx="3867868" cy="940582"/>
          </a:xfrm>
        </p:grpSpPr>
        <p:sp>
          <p:nvSpPr>
            <p:cNvPr id="48" name="文本框 36"/>
            <p:cNvSpPr txBox="1">
              <a:spLocks noChangeArrowheads="1"/>
            </p:cNvSpPr>
            <p:nvPr/>
          </p:nvSpPr>
          <p:spPr bwMode="auto">
            <a:xfrm>
              <a:off x="3557182" y="2130222"/>
              <a:ext cx="3095718" cy="306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49" name="文本框 37"/>
            <p:cNvSpPr txBox="1">
              <a:spLocks noChangeArrowheads="1"/>
            </p:cNvSpPr>
            <p:nvPr/>
          </p:nvSpPr>
          <p:spPr bwMode="auto">
            <a:xfrm>
              <a:off x="3246375" y="2610386"/>
              <a:ext cx="3867868" cy="460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368790" y="3983990"/>
            <a:ext cx="2344420" cy="940495"/>
            <a:chOff x="3246375" y="2130222"/>
            <a:chExt cx="3867868" cy="940582"/>
          </a:xfrm>
        </p:grpSpPr>
        <p:sp>
          <p:nvSpPr>
            <p:cNvPr id="6" name="文本框 36"/>
            <p:cNvSpPr txBox="1">
              <a:spLocks noChangeArrowheads="1"/>
            </p:cNvSpPr>
            <p:nvPr/>
          </p:nvSpPr>
          <p:spPr bwMode="auto">
            <a:xfrm>
              <a:off x="3557182" y="2130222"/>
              <a:ext cx="3095718" cy="306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7" name="文本框 37"/>
            <p:cNvSpPr txBox="1">
              <a:spLocks noChangeArrowheads="1"/>
            </p:cNvSpPr>
            <p:nvPr/>
          </p:nvSpPr>
          <p:spPr bwMode="auto">
            <a:xfrm>
              <a:off x="3246375" y="2610386"/>
              <a:ext cx="3867868" cy="460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grpSp>
          <p:nvGrpSpPr>
            <p:cNvPr id="74" name="组合 73"/>
            <p:cNvGrpSpPr/>
            <p:nvPr/>
          </p:nvGrpSpPr>
          <p:grpSpPr>
            <a:xfrm>
              <a:off x="0" y="0"/>
              <a:ext cx="12192000" cy="6857999"/>
              <a:chOff x="0" y="0"/>
              <a:chExt cx="12192000" cy="6857999"/>
            </a:xfrm>
          </p:grpSpPr>
          <p:pic>
            <p:nvPicPr>
              <p:cNvPr id="77" name="图片 7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12192000" cy="6857999"/>
              </a:xfrm>
              <a:prstGeom prst="rect">
                <a:avLst/>
              </a:prstGeom>
            </p:spPr>
          </p:pic>
          <p:sp>
            <p:nvSpPr>
              <p:cNvPr id="78" name="矩形: 剪去对角 77"/>
              <p:cNvSpPr/>
              <p:nvPr/>
            </p:nvSpPr>
            <p:spPr>
              <a:xfrm>
                <a:off x="493363" y="759417"/>
                <a:ext cx="11205274" cy="5838986"/>
              </a:xfrm>
              <a:prstGeom prst="snip2DiagRect">
                <a:avLst>
                  <a:gd name="adj1" fmla="val 22550"/>
                  <a:gd name="adj2" fmla="val 0"/>
                </a:avLst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75" name="斜纹 74"/>
            <p:cNvSpPr/>
            <p:nvPr/>
          </p:nvSpPr>
          <p:spPr>
            <a:xfrm>
              <a:off x="0" y="0"/>
              <a:ext cx="2505559" cy="2665708"/>
            </a:xfrm>
            <a:prstGeom prst="diagStripe">
              <a:avLst>
                <a:gd name="adj" fmla="val 6511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6" name="斜纹 75"/>
            <p:cNvSpPr/>
            <p:nvPr/>
          </p:nvSpPr>
          <p:spPr>
            <a:xfrm flipH="1" flipV="1">
              <a:off x="10179804" y="4726982"/>
              <a:ext cx="2012196" cy="2131017"/>
            </a:xfrm>
            <a:prstGeom prst="diagStripe">
              <a:avLst>
                <a:gd name="adj" fmla="val 5814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3340601" y="118099"/>
            <a:ext cx="5510797" cy="523220"/>
            <a:chOff x="4367613" y="2160918"/>
            <a:chExt cx="5510797" cy="523220"/>
          </a:xfrm>
        </p:grpSpPr>
        <p:cxnSp>
          <p:nvCxnSpPr>
            <p:cNvPr id="80" name="直接连接符 79"/>
            <p:cNvCxnSpPr/>
            <p:nvPr/>
          </p:nvCxnSpPr>
          <p:spPr>
            <a:xfrm>
              <a:off x="4367613" y="2422528"/>
              <a:ext cx="779145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>
              <a:off x="9099265" y="2422528"/>
              <a:ext cx="779145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文本框 59"/>
            <p:cNvSpPr txBox="1"/>
            <p:nvPr/>
          </p:nvSpPr>
          <p:spPr>
            <a:xfrm>
              <a:off x="5375358" y="2160918"/>
              <a:ext cx="34953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sz="2800" b="1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输入页面内标题</a:t>
              </a:r>
            </a:p>
          </p:txBody>
        </p:sp>
      </p:grpSp>
      <p:sp>
        <p:nvSpPr>
          <p:cNvPr id="157" name="文本框 156"/>
          <p:cNvSpPr txBox="1"/>
          <p:nvPr/>
        </p:nvSpPr>
        <p:spPr>
          <a:xfrm>
            <a:off x="1392555" y="1546225"/>
            <a:ext cx="1480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输入小标题</a:t>
            </a:r>
          </a:p>
        </p:txBody>
      </p:sp>
      <p:sp>
        <p:nvSpPr>
          <p:cNvPr id="158" name="文本框 157"/>
          <p:cNvSpPr txBox="1"/>
          <p:nvPr/>
        </p:nvSpPr>
        <p:spPr>
          <a:xfrm>
            <a:off x="4287520" y="1546225"/>
            <a:ext cx="1480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输入小标题</a:t>
            </a:r>
          </a:p>
        </p:txBody>
      </p:sp>
      <p:sp>
        <p:nvSpPr>
          <p:cNvPr id="159" name="文本框 158"/>
          <p:cNvSpPr txBox="1"/>
          <p:nvPr/>
        </p:nvSpPr>
        <p:spPr>
          <a:xfrm>
            <a:off x="7182485" y="1546225"/>
            <a:ext cx="1480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输入小标题</a:t>
            </a:r>
          </a:p>
        </p:txBody>
      </p:sp>
      <p:sp>
        <p:nvSpPr>
          <p:cNvPr id="161" name="文本框 160"/>
          <p:cNvSpPr txBox="1"/>
          <p:nvPr/>
        </p:nvSpPr>
        <p:spPr>
          <a:xfrm>
            <a:off x="1367155" y="5681980"/>
            <a:ext cx="1480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输入小标题</a:t>
            </a:r>
          </a:p>
        </p:txBody>
      </p:sp>
      <p:sp>
        <p:nvSpPr>
          <p:cNvPr id="162" name="文本框 161"/>
          <p:cNvSpPr txBox="1"/>
          <p:nvPr/>
        </p:nvSpPr>
        <p:spPr>
          <a:xfrm>
            <a:off x="4231005" y="5681980"/>
            <a:ext cx="1480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输入小标题</a:t>
            </a:r>
          </a:p>
        </p:txBody>
      </p:sp>
      <p:sp>
        <p:nvSpPr>
          <p:cNvPr id="163" name="文本框 162"/>
          <p:cNvSpPr txBox="1"/>
          <p:nvPr/>
        </p:nvSpPr>
        <p:spPr>
          <a:xfrm>
            <a:off x="7155815" y="5681980"/>
            <a:ext cx="1480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输入小标题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2847975" y="1433195"/>
            <a:ext cx="8268970" cy="4695190"/>
            <a:chOff x="2612" y="2257"/>
            <a:chExt cx="13022" cy="7394"/>
          </a:xfrm>
          <a:solidFill>
            <a:schemeClr val="accent1">
              <a:lumMod val="75000"/>
            </a:schemeClr>
          </a:solidFill>
        </p:grpSpPr>
        <p:grpSp>
          <p:nvGrpSpPr>
            <p:cNvPr id="54" name="组合 53"/>
            <p:cNvGrpSpPr/>
            <p:nvPr/>
          </p:nvGrpSpPr>
          <p:grpSpPr>
            <a:xfrm>
              <a:off x="2612" y="2257"/>
              <a:ext cx="2784" cy="7394"/>
              <a:chOff x="3652" y="2294"/>
              <a:chExt cx="2784" cy="7394"/>
            </a:xfrm>
            <a:grpFill/>
          </p:grpSpPr>
          <p:grpSp>
            <p:nvGrpSpPr>
              <p:cNvPr id="29" name="组合 28"/>
              <p:cNvGrpSpPr/>
              <p:nvPr/>
            </p:nvGrpSpPr>
            <p:grpSpPr>
              <a:xfrm>
                <a:off x="3692" y="2294"/>
                <a:ext cx="2615" cy="3659"/>
                <a:chOff x="8968" y="1375"/>
                <a:chExt cx="2615" cy="3659"/>
              </a:xfrm>
              <a:grpFill/>
            </p:grpSpPr>
            <p:grpSp>
              <p:nvGrpSpPr>
                <p:cNvPr id="30" name="组合 29"/>
                <p:cNvGrpSpPr/>
                <p:nvPr/>
              </p:nvGrpSpPr>
              <p:grpSpPr>
                <a:xfrm>
                  <a:off x="9657" y="2214"/>
                  <a:ext cx="1926" cy="2820"/>
                  <a:chOff x="9657" y="2214"/>
                  <a:chExt cx="1926" cy="2820"/>
                </a:xfrm>
                <a:grpFill/>
              </p:grpSpPr>
              <p:sp>
                <p:nvSpPr>
                  <p:cNvPr id="31" name="椭圆 30"/>
                  <p:cNvSpPr/>
                  <p:nvPr/>
                </p:nvSpPr>
                <p:spPr>
                  <a:xfrm>
                    <a:off x="10877" y="4044"/>
                    <a:ext cx="269" cy="269"/>
                  </a:xfrm>
                  <a:prstGeom prst="ellipse">
                    <a:avLst/>
                  </a:prstGeom>
                  <a:grp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800" b="1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32" name="直接连接符 31"/>
                  <p:cNvCxnSpPr/>
                  <p:nvPr/>
                </p:nvCxnSpPr>
                <p:spPr>
                  <a:xfrm>
                    <a:off x="9657" y="2214"/>
                    <a:ext cx="1927" cy="2821"/>
                  </a:xfrm>
                  <a:prstGeom prst="line">
                    <a:avLst/>
                  </a:prstGeom>
                  <a:grp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" name="椭圆 32"/>
                  <p:cNvSpPr/>
                  <p:nvPr/>
                </p:nvSpPr>
                <p:spPr>
                  <a:xfrm>
                    <a:off x="10101" y="2932"/>
                    <a:ext cx="269" cy="269"/>
                  </a:xfrm>
                  <a:prstGeom prst="ellipse">
                    <a:avLst/>
                  </a:prstGeom>
                  <a:grp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800" b="1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34" name="椭圆 33"/>
                <p:cNvSpPr/>
                <p:nvPr/>
              </p:nvSpPr>
              <p:spPr>
                <a:xfrm>
                  <a:off x="8968" y="1375"/>
                  <a:ext cx="936" cy="936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800" b="1">
                      <a:cs typeface="+mn-ea"/>
                      <a:sym typeface="+mn-lt"/>
                    </a:rPr>
                    <a:t>1</a:t>
                  </a:r>
                </a:p>
              </p:txBody>
            </p:sp>
          </p:grpSp>
          <p:grpSp>
            <p:nvGrpSpPr>
              <p:cNvPr id="48" name="组合 47"/>
              <p:cNvGrpSpPr/>
              <p:nvPr/>
            </p:nvGrpSpPr>
            <p:grpSpPr>
              <a:xfrm>
                <a:off x="3652" y="6030"/>
                <a:ext cx="2615" cy="3659"/>
                <a:chOff x="4328" y="5439"/>
                <a:chExt cx="2615" cy="3659"/>
              </a:xfrm>
              <a:grpFill/>
            </p:grpSpPr>
            <p:grpSp>
              <p:nvGrpSpPr>
                <p:cNvPr id="42" name="组合 41"/>
                <p:cNvGrpSpPr/>
                <p:nvPr/>
              </p:nvGrpSpPr>
              <p:grpSpPr>
                <a:xfrm flipV="1">
                  <a:off x="5017" y="5439"/>
                  <a:ext cx="1926" cy="2820"/>
                  <a:chOff x="9657" y="2214"/>
                  <a:chExt cx="1926" cy="2820"/>
                </a:xfrm>
                <a:grpFill/>
              </p:grpSpPr>
              <p:sp>
                <p:nvSpPr>
                  <p:cNvPr id="43" name="椭圆 42"/>
                  <p:cNvSpPr/>
                  <p:nvPr/>
                </p:nvSpPr>
                <p:spPr>
                  <a:xfrm>
                    <a:off x="10877" y="4044"/>
                    <a:ext cx="269" cy="269"/>
                  </a:xfrm>
                  <a:prstGeom prst="ellipse">
                    <a:avLst/>
                  </a:prstGeom>
                  <a:grp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800" b="1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44" name="直接连接符 43"/>
                  <p:cNvCxnSpPr/>
                  <p:nvPr/>
                </p:nvCxnSpPr>
                <p:spPr>
                  <a:xfrm>
                    <a:off x="9657" y="2214"/>
                    <a:ext cx="1927" cy="2821"/>
                  </a:xfrm>
                  <a:prstGeom prst="line">
                    <a:avLst/>
                  </a:prstGeom>
                  <a:grp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" name="椭圆 44"/>
                  <p:cNvSpPr/>
                  <p:nvPr/>
                </p:nvSpPr>
                <p:spPr>
                  <a:xfrm>
                    <a:off x="10101" y="2932"/>
                    <a:ext cx="269" cy="269"/>
                  </a:xfrm>
                  <a:prstGeom prst="ellipse">
                    <a:avLst/>
                  </a:prstGeom>
                  <a:grp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800" b="1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46" name="椭圆 45"/>
                <p:cNvSpPr/>
                <p:nvPr/>
              </p:nvSpPr>
              <p:spPr>
                <a:xfrm>
                  <a:off x="4328" y="8162"/>
                  <a:ext cx="936" cy="936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800" b="1">
                      <a:cs typeface="+mn-ea"/>
                      <a:sym typeface="+mn-lt"/>
                    </a:rPr>
                    <a:t>4</a:t>
                  </a:r>
                </a:p>
              </p:txBody>
            </p:sp>
          </p:grpSp>
          <p:sp>
            <p:nvSpPr>
              <p:cNvPr id="7" name="椭圆 6"/>
              <p:cNvSpPr/>
              <p:nvPr/>
            </p:nvSpPr>
            <p:spPr>
              <a:xfrm>
                <a:off x="6168" y="5819"/>
                <a:ext cx="269" cy="269"/>
              </a:xfrm>
              <a:prstGeom prst="ellipse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cs typeface="+mn-ea"/>
                  <a:sym typeface="+mn-lt"/>
                </a:endParaRPr>
              </a:p>
            </p:txBody>
          </p:sp>
        </p:grpSp>
        <p:sp>
          <p:nvSpPr>
            <p:cNvPr id="8" name="椭圆 7"/>
            <p:cNvSpPr/>
            <p:nvPr/>
          </p:nvSpPr>
          <p:spPr>
            <a:xfrm>
              <a:off x="7217" y="5819"/>
              <a:ext cx="269" cy="269"/>
            </a:xfrm>
            <a:prstGeom prst="ellips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cs typeface="+mn-ea"/>
                <a:sym typeface="+mn-lt"/>
              </a:endParaRP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7178" y="2257"/>
              <a:ext cx="2787" cy="7394"/>
              <a:chOff x="7699" y="2294"/>
              <a:chExt cx="2787" cy="7394"/>
            </a:xfrm>
            <a:grpFill/>
          </p:grpSpPr>
          <p:grpSp>
            <p:nvGrpSpPr>
              <p:cNvPr id="23" name="组合 22"/>
              <p:cNvGrpSpPr/>
              <p:nvPr/>
            </p:nvGrpSpPr>
            <p:grpSpPr>
              <a:xfrm>
                <a:off x="7739" y="2294"/>
                <a:ext cx="2615" cy="3659"/>
                <a:chOff x="8968" y="1375"/>
                <a:chExt cx="2615" cy="3659"/>
              </a:xfrm>
              <a:grpFill/>
            </p:grpSpPr>
            <p:grpSp>
              <p:nvGrpSpPr>
                <p:cNvPr id="24" name="组合 23"/>
                <p:cNvGrpSpPr/>
                <p:nvPr/>
              </p:nvGrpSpPr>
              <p:grpSpPr>
                <a:xfrm>
                  <a:off x="9657" y="2214"/>
                  <a:ext cx="1926" cy="2820"/>
                  <a:chOff x="9657" y="2214"/>
                  <a:chExt cx="1926" cy="2820"/>
                </a:xfrm>
                <a:grpFill/>
              </p:grpSpPr>
              <p:sp>
                <p:nvSpPr>
                  <p:cNvPr id="25" name="椭圆 24"/>
                  <p:cNvSpPr/>
                  <p:nvPr/>
                </p:nvSpPr>
                <p:spPr>
                  <a:xfrm>
                    <a:off x="10877" y="4044"/>
                    <a:ext cx="269" cy="269"/>
                  </a:xfrm>
                  <a:prstGeom prst="ellipse">
                    <a:avLst/>
                  </a:prstGeom>
                  <a:grp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800" b="1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26" name="直接连接符 25"/>
                  <p:cNvCxnSpPr/>
                  <p:nvPr/>
                </p:nvCxnSpPr>
                <p:spPr>
                  <a:xfrm>
                    <a:off x="9657" y="2214"/>
                    <a:ext cx="1927" cy="2821"/>
                  </a:xfrm>
                  <a:prstGeom prst="line">
                    <a:avLst/>
                  </a:prstGeom>
                  <a:grp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" name="椭圆 26"/>
                  <p:cNvSpPr/>
                  <p:nvPr/>
                </p:nvSpPr>
                <p:spPr>
                  <a:xfrm>
                    <a:off x="10101" y="2932"/>
                    <a:ext cx="269" cy="269"/>
                  </a:xfrm>
                  <a:prstGeom prst="ellipse">
                    <a:avLst/>
                  </a:prstGeom>
                  <a:grp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800" b="1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8" name="椭圆 27"/>
                <p:cNvSpPr/>
                <p:nvPr/>
              </p:nvSpPr>
              <p:spPr>
                <a:xfrm>
                  <a:off x="8968" y="1375"/>
                  <a:ext cx="936" cy="936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800" b="1">
                      <a:cs typeface="+mn-ea"/>
                      <a:sym typeface="+mn-lt"/>
                    </a:rPr>
                    <a:t>2</a:t>
                  </a:r>
                </a:p>
              </p:txBody>
            </p:sp>
          </p:grpSp>
          <p:grpSp>
            <p:nvGrpSpPr>
              <p:cNvPr id="112" name="组合 111"/>
              <p:cNvGrpSpPr/>
              <p:nvPr/>
            </p:nvGrpSpPr>
            <p:grpSpPr>
              <a:xfrm>
                <a:off x="7699" y="6030"/>
                <a:ext cx="2615" cy="3659"/>
                <a:chOff x="4328" y="5439"/>
                <a:chExt cx="2615" cy="3659"/>
              </a:xfrm>
              <a:grpFill/>
            </p:grpSpPr>
            <p:grpSp>
              <p:nvGrpSpPr>
                <p:cNvPr id="113" name="组合 112"/>
                <p:cNvGrpSpPr/>
                <p:nvPr/>
              </p:nvGrpSpPr>
              <p:grpSpPr>
                <a:xfrm flipV="1">
                  <a:off x="5017" y="5439"/>
                  <a:ext cx="1926" cy="2820"/>
                  <a:chOff x="9657" y="2214"/>
                  <a:chExt cx="1926" cy="2820"/>
                </a:xfrm>
                <a:grpFill/>
              </p:grpSpPr>
              <p:sp>
                <p:nvSpPr>
                  <p:cNvPr id="114" name="椭圆 113"/>
                  <p:cNvSpPr/>
                  <p:nvPr/>
                </p:nvSpPr>
                <p:spPr>
                  <a:xfrm>
                    <a:off x="10877" y="4044"/>
                    <a:ext cx="269" cy="269"/>
                  </a:xfrm>
                  <a:prstGeom prst="ellipse">
                    <a:avLst/>
                  </a:prstGeom>
                  <a:grp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800" b="1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115" name="直接连接符 114"/>
                  <p:cNvCxnSpPr/>
                  <p:nvPr/>
                </p:nvCxnSpPr>
                <p:spPr>
                  <a:xfrm>
                    <a:off x="9657" y="2214"/>
                    <a:ext cx="1927" cy="2821"/>
                  </a:xfrm>
                  <a:prstGeom prst="line">
                    <a:avLst/>
                  </a:prstGeom>
                  <a:grp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6" name="椭圆 115"/>
                  <p:cNvSpPr/>
                  <p:nvPr/>
                </p:nvSpPr>
                <p:spPr>
                  <a:xfrm>
                    <a:off x="10101" y="2932"/>
                    <a:ext cx="269" cy="269"/>
                  </a:xfrm>
                  <a:prstGeom prst="ellipse">
                    <a:avLst/>
                  </a:prstGeom>
                  <a:grp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800" b="1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17" name="椭圆 116"/>
                <p:cNvSpPr/>
                <p:nvPr/>
              </p:nvSpPr>
              <p:spPr>
                <a:xfrm>
                  <a:off x="4328" y="8162"/>
                  <a:ext cx="936" cy="936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800" b="1">
                      <a:cs typeface="+mn-ea"/>
                      <a:sym typeface="+mn-lt"/>
                    </a:rPr>
                    <a:t>5</a:t>
                  </a:r>
                </a:p>
              </p:txBody>
            </p:sp>
          </p:grpSp>
          <p:sp>
            <p:nvSpPr>
              <p:cNvPr id="11" name="椭圆 10"/>
              <p:cNvSpPr/>
              <p:nvPr/>
            </p:nvSpPr>
            <p:spPr>
              <a:xfrm>
                <a:off x="10218" y="5819"/>
                <a:ext cx="269" cy="269"/>
              </a:xfrm>
              <a:prstGeom prst="ellipse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cs typeface="+mn-ea"/>
                  <a:sym typeface="+mn-lt"/>
                </a:endParaRPr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12243" y="5819"/>
              <a:ext cx="269" cy="269"/>
            </a:xfrm>
            <a:prstGeom prst="ellips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cs typeface="+mn-ea"/>
                <a:sym typeface="+mn-lt"/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11747" y="2257"/>
              <a:ext cx="2790" cy="7394"/>
              <a:chOff x="11746" y="2294"/>
              <a:chExt cx="2790" cy="7394"/>
            </a:xfrm>
            <a:grpFill/>
          </p:grpSpPr>
          <p:grpSp>
            <p:nvGrpSpPr>
              <p:cNvPr id="22" name="组合 21"/>
              <p:cNvGrpSpPr/>
              <p:nvPr/>
            </p:nvGrpSpPr>
            <p:grpSpPr>
              <a:xfrm>
                <a:off x="11786" y="2294"/>
                <a:ext cx="2615" cy="3659"/>
                <a:chOff x="8968" y="1375"/>
                <a:chExt cx="2615" cy="3659"/>
              </a:xfrm>
              <a:grpFill/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9657" y="2214"/>
                  <a:ext cx="1926" cy="2820"/>
                  <a:chOff x="9657" y="2214"/>
                  <a:chExt cx="1926" cy="2820"/>
                </a:xfrm>
                <a:grpFill/>
              </p:grpSpPr>
              <p:sp>
                <p:nvSpPr>
                  <p:cNvPr id="15" name="椭圆 14"/>
                  <p:cNvSpPr/>
                  <p:nvPr/>
                </p:nvSpPr>
                <p:spPr>
                  <a:xfrm>
                    <a:off x="10877" y="4044"/>
                    <a:ext cx="269" cy="269"/>
                  </a:xfrm>
                  <a:prstGeom prst="ellipse">
                    <a:avLst/>
                  </a:prstGeom>
                  <a:grp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800" b="1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17" name="直接连接符 16"/>
                  <p:cNvCxnSpPr/>
                  <p:nvPr/>
                </p:nvCxnSpPr>
                <p:spPr>
                  <a:xfrm>
                    <a:off x="9657" y="2214"/>
                    <a:ext cx="1927" cy="2821"/>
                  </a:xfrm>
                  <a:prstGeom prst="line">
                    <a:avLst/>
                  </a:prstGeom>
                  <a:grp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" name="椭圆 17"/>
                  <p:cNvSpPr/>
                  <p:nvPr/>
                </p:nvSpPr>
                <p:spPr>
                  <a:xfrm>
                    <a:off x="10101" y="2932"/>
                    <a:ext cx="269" cy="269"/>
                  </a:xfrm>
                  <a:prstGeom prst="ellipse">
                    <a:avLst/>
                  </a:prstGeom>
                  <a:grp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800" b="1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1" name="椭圆 20"/>
                <p:cNvSpPr/>
                <p:nvPr/>
              </p:nvSpPr>
              <p:spPr>
                <a:xfrm>
                  <a:off x="8968" y="1375"/>
                  <a:ext cx="936" cy="936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800" b="1">
                      <a:cs typeface="+mn-ea"/>
                      <a:sym typeface="+mn-lt"/>
                    </a:rPr>
                    <a:t>3</a:t>
                  </a:r>
                </a:p>
              </p:txBody>
            </p:sp>
          </p:grpSp>
          <p:grpSp>
            <p:nvGrpSpPr>
              <p:cNvPr id="49" name="组合 48"/>
              <p:cNvGrpSpPr/>
              <p:nvPr/>
            </p:nvGrpSpPr>
            <p:grpSpPr>
              <a:xfrm>
                <a:off x="11746" y="6030"/>
                <a:ext cx="2615" cy="3659"/>
                <a:chOff x="8396" y="5439"/>
                <a:chExt cx="2615" cy="3659"/>
              </a:xfrm>
              <a:grpFill/>
            </p:grpSpPr>
            <p:grpSp>
              <p:nvGrpSpPr>
                <p:cNvPr id="36" name="组合 35"/>
                <p:cNvGrpSpPr/>
                <p:nvPr/>
              </p:nvGrpSpPr>
              <p:grpSpPr>
                <a:xfrm flipV="1">
                  <a:off x="9085" y="5439"/>
                  <a:ext cx="1926" cy="2820"/>
                  <a:chOff x="9657" y="2214"/>
                  <a:chExt cx="1926" cy="2820"/>
                </a:xfrm>
                <a:grpFill/>
              </p:grpSpPr>
              <p:sp>
                <p:nvSpPr>
                  <p:cNvPr id="37" name="椭圆 36"/>
                  <p:cNvSpPr/>
                  <p:nvPr/>
                </p:nvSpPr>
                <p:spPr>
                  <a:xfrm>
                    <a:off x="10877" y="4044"/>
                    <a:ext cx="269" cy="269"/>
                  </a:xfrm>
                  <a:prstGeom prst="ellipse">
                    <a:avLst/>
                  </a:prstGeom>
                  <a:grp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800" b="1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38" name="直接连接符 37"/>
                  <p:cNvCxnSpPr/>
                  <p:nvPr/>
                </p:nvCxnSpPr>
                <p:spPr>
                  <a:xfrm>
                    <a:off x="9657" y="2214"/>
                    <a:ext cx="1927" cy="2821"/>
                  </a:xfrm>
                  <a:prstGeom prst="line">
                    <a:avLst/>
                  </a:prstGeom>
                  <a:grp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" name="椭圆 38"/>
                  <p:cNvSpPr/>
                  <p:nvPr/>
                </p:nvSpPr>
                <p:spPr>
                  <a:xfrm>
                    <a:off x="10101" y="2932"/>
                    <a:ext cx="269" cy="269"/>
                  </a:xfrm>
                  <a:prstGeom prst="ellipse">
                    <a:avLst/>
                  </a:prstGeom>
                  <a:grp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800" b="1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40" name="椭圆 39"/>
                <p:cNvSpPr/>
                <p:nvPr/>
              </p:nvSpPr>
              <p:spPr>
                <a:xfrm>
                  <a:off x="8396" y="8162"/>
                  <a:ext cx="936" cy="936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800" b="1">
                      <a:cs typeface="+mn-ea"/>
                      <a:sym typeface="+mn-lt"/>
                    </a:rPr>
                    <a:t>6</a:t>
                  </a:r>
                </a:p>
              </p:txBody>
            </p:sp>
          </p:grpSp>
          <p:sp>
            <p:nvSpPr>
              <p:cNvPr id="14" name="椭圆 13"/>
              <p:cNvSpPr/>
              <p:nvPr/>
            </p:nvSpPr>
            <p:spPr>
              <a:xfrm>
                <a:off x="14268" y="5819"/>
                <a:ext cx="269" cy="269"/>
              </a:xfrm>
              <a:prstGeom prst="ellipse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cs typeface="+mn-ea"/>
                  <a:sym typeface="+mn-lt"/>
                </a:endParaRPr>
              </a:p>
            </p:txBody>
          </p:sp>
        </p:grpSp>
        <p:cxnSp>
          <p:nvCxnSpPr>
            <p:cNvPr id="2" name="直接箭头连接符 1"/>
            <p:cNvCxnSpPr/>
            <p:nvPr/>
          </p:nvCxnSpPr>
          <p:spPr>
            <a:xfrm>
              <a:off x="3068" y="5953"/>
              <a:ext cx="12567" cy="0"/>
            </a:xfrm>
            <a:prstGeom prst="straightConnector1">
              <a:avLst/>
            </a:prstGeom>
            <a:grpFill/>
            <a:ln w="5715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组合 59"/>
          <p:cNvGrpSpPr/>
          <p:nvPr/>
        </p:nvGrpSpPr>
        <p:grpSpPr>
          <a:xfrm>
            <a:off x="1075055" y="2421890"/>
            <a:ext cx="8293100" cy="459740"/>
            <a:chOff x="1305" y="3814"/>
            <a:chExt cx="13060" cy="724"/>
          </a:xfrm>
        </p:grpSpPr>
        <p:sp>
          <p:nvSpPr>
            <p:cNvPr id="52" name="文本框 37"/>
            <p:cNvSpPr txBox="1">
              <a:spLocks noChangeArrowheads="1"/>
            </p:cNvSpPr>
            <p:nvPr/>
          </p:nvSpPr>
          <p:spPr bwMode="auto">
            <a:xfrm>
              <a:off x="1305" y="3814"/>
              <a:ext cx="3890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  <p:sp>
          <p:nvSpPr>
            <p:cNvPr id="41" name="文本框 37"/>
            <p:cNvSpPr txBox="1">
              <a:spLocks noChangeArrowheads="1"/>
            </p:cNvSpPr>
            <p:nvPr/>
          </p:nvSpPr>
          <p:spPr bwMode="auto">
            <a:xfrm>
              <a:off x="5890" y="3814"/>
              <a:ext cx="3890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  <p:sp>
          <p:nvSpPr>
            <p:cNvPr id="53" name="文本框 37"/>
            <p:cNvSpPr txBox="1">
              <a:spLocks noChangeArrowheads="1"/>
            </p:cNvSpPr>
            <p:nvPr/>
          </p:nvSpPr>
          <p:spPr bwMode="auto">
            <a:xfrm>
              <a:off x="10475" y="3814"/>
              <a:ext cx="3890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567815" y="3128010"/>
            <a:ext cx="8293100" cy="459740"/>
            <a:chOff x="1305" y="3814"/>
            <a:chExt cx="13060" cy="724"/>
          </a:xfrm>
        </p:grpSpPr>
        <p:sp>
          <p:nvSpPr>
            <p:cNvPr id="62" name="文本框 37"/>
            <p:cNvSpPr txBox="1">
              <a:spLocks noChangeArrowheads="1"/>
            </p:cNvSpPr>
            <p:nvPr/>
          </p:nvSpPr>
          <p:spPr bwMode="auto">
            <a:xfrm>
              <a:off x="1305" y="3814"/>
              <a:ext cx="3890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  <p:sp>
          <p:nvSpPr>
            <p:cNvPr id="63" name="文本框 37"/>
            <p:cNvSpPr txBox="1">
              <a:spLocks noChangeArrowheads="1"/>
            </p:cNvSpPr>
            <p:nvPr/>
          </p:nvSpPr>
          <p:spPr bwMode="auto">
            <a:xfrm>
              <a:off x="5890" y="3814"/>
              <a:ext cx="3890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  <p:sp>
          <p:nvSpPr>
            <p:cNvPr id="64" name="文本框 37"/>
            <p:cNvSpPr txBox="1">
              <a:spLocks noChangeArrowheads="1"/>
            </p:cNvSpPr>
            <p:nvPr/>
          </p:nvSpPr>
          <p:spPr bwMode="auto">
            <a:xfrm>
              <a:off x="10475" y="3814"/>
              <a:ext cx="3890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567815" y="4118610"/>
            <a:ext cx="8293100" cy="459740"/>
            <a:chOff x="1305" y="3814"/>
            <a:chExt cx="13060" cy="724"/>
          </a:xfrm>
        </p:grpSpPr>
        <p:sp>
          <p:nvSpPr>
            <p:cNvPr id="66" name="文本框 37"/>
            <p:cNvSpPr txBox="1">
              <a:spLocks noChangeArrowheads="1"/>
            </p:cNvSpPr>
            <p:nvPr/>
          </p:nvSpPr>
          <p:spPr bwMode="auto">
            <a:xfrm>
              <a:off x="1305" y="3814"/>
              <a:ext cx="3890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  <p:sp>
          <p:nvSpPr>
            <p:cNvPr id="67" name="文本框 37"/>
            <p:cNvSpPr txBox="1">
              <a:spLocks noChangeArrowheads="1"/>
            </p:cNvSpPr>
            <p:nvPr/>
          </p:nvSpPr>
          <p:spPr bwMode="auto">
            <a:xfrm>
              <a:off x="5890" y="3814"/>
              <a:ext cx="3890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  <p:sp>
          <p:nvSpPr>
            <p:cNvPr id="68" name="文本框 37"/>
            <p:cNvSpPr txBox="1">
              <a:spLocks noChangeArrowheads="1"/>
            </p:cNvSpPr>
            <p:nvPr/>
          </p:nvSpPr>
          <p:spPr bwMode="auto">
            <a:xfrm>
              <a:off x="10475" y="3814"/>
              <a:ext cx="3890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075055" y="4824730"/>
            <a:ext cx="8293100" cy="459740"/>
            <a:chOff x="1305" y="3814"/>
            <a:chExt cx="13060" cy="724"/>
          </a:xfrm>
        </p:grpSpPr>
        <p:sp>
          <p:nvSpPr>
            <p:cNvPr id="70" name="文本框 37"/>
            <p:cNvSpPr txBox="1">
              <a:spLocks noChangeArrowheads="1"/>
            </p:cNvSpPr>
            <p:nvPr/>
          </p:nvSpPr>
          <p:spPr bwMode="auto">
            <a:xfrm>
              <a:off x="1305" y="3814"/>
              <a:ext cx="3890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  <p:sp>
          <p:nvSpPr>
            <p:cNvPr id="71" name="文本框 37"/>
            <p:cNvSpPr txBox="1">
              <a:spLocks noChangeArrowheads="1"/>
            </p:cNvSpPr>
            <p:nvPr/>
          </p:nvSpPr>
          <p:spPr bwMode="auto">
            <a:xfrm>
              <a:off x="5890" y="3814"/>
              <a:ext cx="3890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  <p:sp>
          <p:nvSpPr>
            <p:cNvPr id="72" name="文本框 37"/>
            <p:cNvSpPr txBox="1">
              <a:spLocks noChangeArrowheads="1"/>
            </p:cNvSpPr>
            <p:nvPr/>
          </p:nvSpPr>
          <p:spPr bwMode="auto">
            <a:xfrm>
              <a:off x="10475" y="3814"/>
              <a:ext cx="3890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grpSp>
          <p:nvGrpSpPr>
            <p:cNvPr id="33" name="组合 32"/>
            <p:cNvGrpSpPr/>
            <p:nvPr/>
          </p:nvGrpSpPr>
          <p:grpSpPr>
            <a:xfrm>
              <a:off x="0" y="0"/>
              <a:ext cx="12192000" cy="6857999"/>
              <a:chOff x="0" y="0"/>
              <a:chExt cx="12192000" cy="6857999"/>
            </a:xfrm>
          </p:grpSpPr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12192000" cy="6857999"/>
              </a:xfrm>
              <a:prstGeom prst="rect">
                <a:avLst/>
              </a:prstGeom>
            </p:spPr>
          </p:pic>
          <p:sp>
            <p:nvSpPr>
              <p:cNvPr id="37" name="矩形: 剪去对角 36"/>
              <p:cNvSpPr/>
              <p:nvPr/>
            </p:nvSpPr>
            <p:spPr>
              <a:xfrm>
                <a:off x="493363" y="759417"/>
                <a:ext cx="11205274" cy="5838986"/>
              </a:xfrm>
              <a:prstGeom prst="snip2DiagRect">
                <a:avLst>
                  <a:gd name="adj1" fmla="val 22550"/>
                  <a:gd name="adj2" fmla="val 0"/>
                </a:avLst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4" name="斜纹 33"/>
            <p:cNvSpPr/>
            <p:nvPr/>
          </p:nvSpPr>
          <p:spPr>
            <a:xfrm>
              <a:off x="0" y="0"/>
              <a:ext cx="2505559" cy="2665708"/>
            </a:xfrm>
            <a:prstGeom prst="diagStripe">
              <a:avLst>
                <a:gd name="adj" fmla="val 6511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斜纹 34"/>
            <p:cNvSpPr/>
            <p:nvPr/>
          </p:nvSpPr>
          <p:spPr>
            <a:xfrm flipH="1" flipV="1">
              <a:off x="10179804" y="4726982"/>
              <a:ext cx="2012196" cy="2131017"/>
            </a:xfrm>
            <a:prstGeom prst="diagStripe">
              <a:avLst>
                <a:gd name="adj" fmla="val 5814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340601" y="118099"/>
            <a:ext cx="5510797" cy="523220"/>
            <a:chOff x="4367613" y="2160918"/>
            <a:chExt cx="5510797" cy="52322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4367613" y="2422528"/>
              <a:ext cx="779145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099265" y="2422528"/>
              <a:ext cx="779145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59"/>
            <p:cNvSpPr txBox="1"/>
            <p:nvPr/>
          </p:nvSpPr>
          <p:spPr>
            <a:xfrm>
              <a:off x="5375358" y="2160918"/>
              <a:ext cx="34953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sz="2800" b="1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输入页面内标题</a:t>
              </a:r>
            </a:p>
          </p:txBody>
        </p:sp>
      </p:grpSp>
      <p:sp>
        <p:nvSpPr>
          <p:cNvPr id="5" name="îṧļiḑê"/>
          <p:cNvSpPr/>
          <p:nvPr/>
        </p:nvSpPr>
        <p:spPr>
          <a:xfrm flipV="1">
            <a:off x="704215" y="1883410"/>
            <a:ext cx="3261995" cy="1680210"/>
          </a:xfrm>
          <a:prstGeom prst="snip1Rect">
            <a:avLst>
              <a:gd name="adj" fmla="val 9298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ïşlïďé"/>
          <p:cNvSpPr/>
          <p:nvPr/>
        </p:nvSpPr>
        <p:spPr>
          <a:xfrm flipV="1">
            <a:off x="4450080" y="1883410"/>
            <a:ext cx="3347085" cy="1680210"/>
          </a:xfrm>
          <a:prstGeom prst="snip1Rect">
            <a:avLst>
              <a:gd name="adj" fmla="val 9298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îṣ1îďè"/>
          <p:cNvSpPr/>
          <p:nvPr/>
        </p:nvSpPr>
        <p:spPr>
          <a:xfrm flipV="1">
            <a:off x="8286115" y="1883410"/>
            <a:ext cx="3171825" cy="1680210"/>
          </a:xfrm>
          <a:prstGeom prst="snip1Rect">
            <a:avLst>
              <a:gd name="adj" fmla="val 9298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ïṧḷïḍê"/>
          <p:cNvSpPr/>
          <p:nvPr/>
        </p:nvSpPr>
        <p:spPr bwMode="auto">
          <a:xfrm>
            <a:off x="704215" y="1883410"/>
            <a:ext cx="3261995" cy="32639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输入小标题</a:t>
            </a:r>
          </a:p>
        </p:txBody>
      </p:sp>
      <p:sp>
        <p:nvSpPr>
          <p:cNvPr id="18" name="ïšļïḋè"/>
          <p:cNvSpPr/>
          <p:nvPr/>
        </p:nvSpPr>
        <p:spPr bwMode="auto">
          <a:xfrm>
            <a:off x="4450080" y="1883410"/>
            <a:ext cx="3347085" cy="32639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输入小标题</a:t>
            </a:r>
          </a:p>
        </p:txBody>
      </p:sp>
      <p:sp>
        <p:nvSpPr>
          <p:cNvPr id="19" name="îṡlíḋe"/>
          <p:cNvSpPr/>
          <p:nvPr/>
        </p:nvSpPr>
        <p:spPr bwMode="auto">
          <a:xfrm>
            <a:off x="8281670" y="1883410"/>
            <a:ext cx="3171825" cy="32639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输入小标题</a:t>
            </a:r>
          </a:p>
        </p:txBody>
      </p:sp>
      <p:sp>
        <p:nvSpPr>
          <p:cNvPr id="23" name="îṧļiḑê"/>
          <p:cNvSpPr/>
          <p:nvPr/>
        </p:nvSpPr>
        <p:spPr>
          <a:xfrm flipV="1">
            <a:off x="700405" y="4211320"/>
            <a:ext cx="3261995" cy="1680210"/>
          </a:xfrm>
          <a:prstGeom prst="snip1Rect">
            <a:avLst>
              <a:gd name="adj" fmla="val 9298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ïşlïďé"/>
          <p:cNvSpPr/>
          <p:nvPr/>
        </p:nvSpPr>
        <p:spPr>
          <a:xfrm flipV="1">
            <a:off x="4446270" y="4211320"/>
            <a:ext cx="3347085" cy="1680210"/>
          </a:xfrm>
          <a:prstGeom prst="snip1Rect">
            <a:avLst>
              <a:gd name="adj" fmla="val 9298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îṣ1îďè"/>
          <p:cNvSpPr/>
          <p:nvPr/>
        </p:nvSpPr>
        <p:spPr>
          <a:xfrm flipV="1">
            <a:off x="8282305" y="4211320"/>
            <a:ext cx="3171825" cy="1680210"/>
          </a:xfrm>
          <a:prstGeom prst="snip1Rect">
            <a:avLst>
              <a:gd name="adj" fmla="val 9298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ïṧḷïḍê"/>
          <p:cNvSpPr/>
          <p:nvPr/>
        </p:nvSpPr>
        <p:spPr bwMode="auto">
          <a:xfrm>
            <a:off x="700405" y="4211320"/>
            <a:ext cx="3261995" cy="32639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输入小标题</a:t>
            </a:r>
          </a:p>
        </p:txBody>
      </p:sp>
      <p:sp>
        <p:nvSpPr>
          <p:cNvPr id="27" name="ïšļïḋè"/>
          <p:cNvSpPr/>
          <p:nvPr/>
        </p:nvSpPr>
        <p:spPr bwMode="auto">
          <a:xfrm>
            <a:off x="4446270" y="4211320"/>
            <a:ext cx="3347085" cy="32639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输入小标题</a:t>
            </a:r>
          </a:p>
        </p:txBody>
      </p:sp>
      <p:sp>
        <p:nvSpPr>
          <p:cNvPr id="28" name="îṡlíḋe"/>
          <p:cNvSpPr/>
          <p:nvPr/>
        </p:nvSpPr>
        <p:spPr bwMode="auto">
          <a:xfrm>
            <a:off x="8277860" y="4211320"/>
            <a:ext cx="3171825" cy="32639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输入小标题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071880" y="4678680"/>
            <a:ext cx="2162175" cy="972820"/>
            <a:chOff x="816031" y="4244155"/>
            <a:chExt cx="2487295" cy="972820"/>
          </a:xfrm>
        </p:grpSpPr>
        <p:sp>
          <p:nvSpPr>
            <p:cNvPr id="14" name="文本框 36"/>
            <p:cNvSpPr txBox="1">
              <a:spLocks noChangeArrowheads="1"/>
            </p:cNvSpPr>
            <p:nvPr/>
          </p:nvSpPr>
          <p:spPr bwMode="auto">
            <a:xfrm>
              <a:off x="816031" y="4244155"/>
              <a:ext cx="1961805" cy="306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15" name="文本框 37"/>
            <p:cNvSpPr txBox="1">
              <a:spLocks noChangeArrowheads="1"/>
            </p:cNvSpPr>
            <p:nvPr/>
          </p:nvSpPr>
          <p:spPr bwMode="auto">
            <a:xfrm>
              <a:off x="821111" y="4571815"/>
              <a:ext cx="2482215" cy="645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931410" y="4678680"/>
            <a:ext cx="2162175" cy="972820"/>
            <a:chOff x="816031" y="4244155"/>
            <a:chExt cx="2487295" cy="972820"/>
          </a:xfrm>
        </p:grpSpPr>
        <p:sp>
          <p:nvSpPr>
            <p:cNvPr id="2" name="文本框 36"/>
            <p:cNvSpPr txBox="1">
              <a:spLocks noChangeArrowheads="1"/>
            </p:cNvSpPr>
            <p:nvPr/>
          </p:nvSpPr>
          <p:spPr bwMode="auto">
            <a:xfrm>
              <a:off x="816031" y="4244155"/>
              <a:ext cx="1961805" cy="306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3" name="文本框 37"/>
            <p:cNvSpPr txBox="1">
              <a:spLocks noChangeArrowheads="1"/>
            </p:cNvSpPr>
            <p:nvPr/>
          </p:nvSpPr>
          <p:spPr bwMode="auto">
            <a:xfrm>
              <a:off x="821111" y="4571815"/>
              <a:ext cx="2482215" cy="645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790940" y="4678680"/>
            <a:ext cx="2162175" cy="972820"/>
            <a:chOff x="816031" y="4244155"/>
            <a:chExt cx="2487295" cy="972820"/>
          </a:xfrm>
        </p:grpSpPr>
        <p:sp>
          <p:nvSpPr>
            <p:cNvPr id="20" name="文本框 36"/>
            <p:cNvSpPr txBox="1">
              <a:spLocks noChangeArrowheads="1"/>
            </p:cNvSpPr>
            <p:nvPr/>
          </p:nvSpPr>
          <p:spPr bwMode="auto">
            <a:xfrm>
              <a:off x="816031" y="4244155"/>
              <a:ext cx="1961805" cy="306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6" name="文本框 37"/>
            <p:cNvSpPr txBox="1">
              <a:spLocks noChangeArrowheads="1"/>
            </p:cNvSpPr>
            <p:nvPr/>
          </p:nvSpPr>
          <p:spPr bwMode="auto">
            <a:xfrm>
              <a:off x="821111" y="4571815"/>
              <a:ext cx="2482215" cy="645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076325" y="2362835"/>
            <a:ext cx="2162175" cy="972820"/>
            <a:chOff x="816031" y="4244155"/>
            <a:chExt cx="2487295" cy="972820"/>
          </a:xfrm>
        </p:grpSpPr>
        <p:sp>
          <p:nvSpPr>
            <p:cNvPr id="8" name="文本框 36"/>
            <p:cNvSpPr txBox="1">
              <a:spLocks noChangeArrowheads="1"/>
            </p:cNvSpPr>
            <p:nvPr/>
          </p:nvSpPr>
          <p:spPr bwMode="auto">
            <a:xfrm>
              <a:off x="816031" y="4244155"/>
              <a:ext cx="1961805" cy="306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11" name="文本框 37"/>
            <p:cNvSpPr txBox="1">
              <a:spLocks noChangeArrowheads="1"/>
            </p:cNvSpPr>
            <p:nvPr/>
          </p:nvSpPr>
          <p:spPr bwMode="auto">
            <a:xfrm>
              <a:off x="821111" y="4571815"/>
              <a:ext cx="2482215" cy="645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935855" y="2362835"/>
            <a:ext cx="2162175" cy="972820"/>
            <a:chOff x="816031" y="4244155"/>
            <a:chExt cx="2487295" cy="972820"/>
          </a:xfrm>
        </p:grpSpPr>
        <p:sp>
          <p:nvSpPr>
            <p:cNvPr id="21" name="文本框 36"/>
            <p:cNvSpPr txBox="1">
              <a:spLocks noChangeArrowheads="1"/>
            </p:cNvSpPr>
            <p:nvPr/>
          </p:nvSpPr>
          <p:spPr bwMode="auto">
            <a:xfrm>
              <a:off x="816031" y="4244155"/>
              <a:ext cx="1961805" cy="306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22" name="文本框 37"/>
            <p:cNvSpPr txBox="1">
              <a:spLocks noChangeArrowheads="1"/>
            </p:cNvSpPr>
            <p:nvPr/>
          </p:nvSpPr>
          <p:spPr bwMode="auto">
            <a:xfrm>
              <a:off x="821111" y="4571815"/>
              <a:ext cx="2482215" cy="645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795385" y="2362835"/>
            <a:ext cx="2162175" cy="972820"/>
            <a:chOff x="816031" y="4244155"/>
            <a:chExt cx="2487295" cy="972820"/>
          </a:xfrm>
        </p:grpSpPr>
        <p:sp>
          <p:nvSpPr>
            <p:cNvPr id="30" name="文本框 36"/>
            <p:cNvSpPr txBox="1">
              <a:spLocks noChangeArrowheads="1"/>
            </p:cNvSpPr>
            <p:nvPr/>
          </p:nvSpPr>
          <p:spPr bwMode="auto">
            <a:xfrm>
              <a:off x="816031" y="4244155"/>
              <a:ext cx="1961805" cy="306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31" name="文本框 37"/>
            <p:cNvSpPr txBox="1">
              <a:spLocks noChangeArrowheads="1"/>
            </p:cNvSpPr>
            <p:nvPr/>
          </p:nvSpPr>
          <p:spPr bwMode="auto">
            <a:xfrm>
              <a:off x="821111" y="4571815"/>
              <a:ext cx="2482215" cy="645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0" y="200013"/>
            <a:ext cx="5615919" cy="6457971"/>
            <a:chOff x="-3924" y="200014"/>
            <a:chExt cx="5615919" cy="6457971"/>
          </a:xfrm>
        </p:grpSpPr>
        <p:grpSp>
          <p:nvGrpSpPr>
            <p:cNvPr id="4" name="组合 3"/>
            <p:cNvGrpSpPr/>
            <p:nvPr/>
          </p:nvGrpSpPr>
          <p:grpSpPr>
            <a:xfrm>
              <a:off x="-3924" y="200014"/>
              <a:ext cx="3310763" cy="6457971"/>
              <a:chOff x="-3924" y="293002"/>
              <a:chExt cx="3310763" cy="6457971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-3924" y="293002"/>
                <a:ext cx="3310763" cy="2466918"/>
                <a:chOff x="0" y="958480"/>
                <a:chExt cx="3885832" cy="2077559"/>
              </a:xfrm>
            </p:grpSpPr>
            <p:sp>
              <p:nvSpPr>
                <p:cNvPr id="16" name="Freeform 583"/>
                <p:cNvSpPr/>
                <p:nvPr/>
              </p:nvSpPr>
              <p:spPr bwMode="auto">
                <a:xfrm>
                  <a:off x="0" y="958480"/>
                  <a:ext cx="2900803" cy="20746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5"/>
                    </a:cxn>
                    <a:cxn ang="0">
                      <a:pos x="741" y="1428"/>
                    </a:cxn>
                    <a:cxn ang="0">
                      <a:pos x="747" y="118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47" h="1428">
                      <a:moveTo>
                        <a:pt x="0" y="0"/>
                      </a:moveTo>
                      <a:lnTo>
                        <a:pt x="0" y="765"/>
                      </a:lnTo>
                      <a:lnTo>
                        <a:pt x="741" y="1428"/>
                      </a:lnTo>
                      <a:lnTo>
                        <a:pt x="747" y="118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  <a:alpha val="7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Rectangle 584"/>
                <p:cNvSpPr>
                  <a:spLocks noChangeArrowheads="1"/>
                </p:cNvSpPr>
                <p:nvPr/>
              </p:nvSpPr>
              <p:spPr bwMode="auto">
                <a:xfrm>
                  <a:off x="2854259" y="2687358"/>
                  <a:ext cx="1031573" cy="348681"/>
                </a:xfrm>
                <a:prstGeom prst="rect">
                  <a:avLst/>
                </a:prstGeom>
                <a:solidFill>
                  <a:schemeClr val="bg1">
                    <a:lumMod val="65000"/>
                    <a:alpha val="70000"/>
                  </a:schemeClr>
                </a:solidFill>
                <a:ln w="9525">
                  <a:noFill/>
                  <a:miter lim="800000"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" name="组合 6"/>
              <p:cNvGrpSpPr/>
              <p:nvPr/>
            </p:nvGrpSpPr>
            <p:grpSpPr>
              <a:xfrm>
                <a:off x="-3924" y="1961341"/>
                <a:ext cx="3310763" cy="1319526"/>
                <a:chOff x="0" y="2428749"/>
                <a:chExt cx="3885832" cy="1211667"/>
              </a:xfrm>
            </p:grpSpPr>
            <p:sp>
              <p:nvSpPr>
                <p:cNvPr id="14" name="Freeform 586"/>
                <p:cNvSpPr/>
                <p:nvPr/>
              </p:nvSpPr>
              <p:spPr bwMode="auto">
                <a:xfrm>
                  <a:off x="0" y="2428749"/>
                  <a:ext cx="2877537" cy="1211667"/>
                </a:xfrm>
                <a:custGeom>
                  <a:avLst/>
                  <a:gdLst/>
                  <a:ahLst/>
                  <a:cxnLst>
                    <a:cxn ang="0">
                      <a:pos x="0" y="765"/>
                    </a:cxn>
                    <a:cxn ang="0">
                      <a:pos x="0" y="0"/>
                    </a:cxn>
                    <a:cxn ang="0">
                      <a:pos x="741" y="595"/>
                    </a:cxn>
                    <a:cxn ang="0">
                      <a:pos x="741" y="834"/>
                    </a:cxn>
                    <a:cxn ang="0">
                      <a:pos x="0" y="765"/>
                    </a:cxn>
                  </a:cxnLst>
                  <a:rect l="0" t="0" r="r" b="b"/>
                  <a:pathLst>
                    <a:path w="741" h="834">
                      <a:moveTo>
                        <a:pt x="0" y="765"/>
                      </a:moveTo>
                      <a:lnTo>
                        <a:pt x="0" y="0"/>
                      </a:lnTo>
                      <a:lnTo>
                        <a:pt x="741" y="595"/>
                      </a:lnTo>
                      <a:lnTo>
                        <a:pt x="741" y="834"/>
                      </a:lnTo>
                      <a:lnTo>
                        <a:pt x="0" y="765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  <a:alpha val="65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Rectangle 587"/>
                <p:cNvSpPr>
                  <a:spLocks noChangeArrowheads="1"/>
                </p:cNvSpPr>
                <p:nvPr/>
              </p:nvSpPr>
              <p:spPr bwMode="auto">
                <a:xfrm>
                  <a:off x="2854259" y="3291735"/>
                  <a:ext cx="1031573" cy="348681"/>
                </a:xfrm>
                <a:prstGeom prst="rect">
                  <a:avLst/>
                </a:prstGeom>
                <a:solidFill>
                  <a:schemeClr val="accent1">
                    <a:lumMod val="75000"/>
                    <a:alpha val="65000"/>
                  </a:schemeClr>
                </a:solidFill>
                <a:ln w="9525">
                  <a:noFill/>
                  <a:miter lim="800000"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>
                <a:off x="-3924" y="3434359"/>
                <a:ext cx="3310763" cy="1319526"/>
                <a:chOff x="0" y="3820571"/>
                <a:chExt cx="3885832" cy="1223291"/>
              </a:xfrm>
            </p:grpSpPr>
            <p:sp>
              <p:nvSpPr>
                <p:cNvPr id="12" name="Freeform 589"/>
                <p:cNvSpPr/>
                <p:nvPr/>
              </p:nvSpPr>
              <p:spPr bwMode="auto">
                <a:xfrm>
                  <a:off x="0" y="3820571"/>
                  <a:ext cx="2947336" cy="1223291"/>
                </a:xfrm>
                <a:custGeom>
                  <a:avLst/>
                  <a:gdLst/>
                  <a:ahLst/>
                  <a:cxnLst>
                    <a:cxn ang="0">
                      <a:pos x="759" y="263"/>
                    </a:cxn>
                    <a:cxn ang="0">
                      <a:pos x="759" y="0"/>
                    </a:cxn>
                    <a:cxn ang="0">
                      <a:pos x="0" y="79"/>
                    </a:cxn>
                    <a:cxn ang="0">
                      <a:pos x="0" y="844"/>
                    </a:cxn>
                    <a:cxn ang="0">
                      <a:pos x="759" y="263"/>
                    </a:cxn>
                  </a:cxnLst>
                  <a:rect l="0" t="0" r="r" b="b"/>
                  <a:pathLst>
                    <a:path w="759" h="844">
                      <a:moveTo>
                        <a:pt x="759" y="263"/>
                      </a:moveTo>
                      <a:lnTo>
                        <a:pt x="759" y="0"/>
                      </a:lnTo>
                      <a:lnTo>
                        <a:pt x="0" y="79"/>
                      </a:lnTo>
                      <a:lnTo>
                        <a:pt x="0" y="844"/>
                      </a:lnTo>
                      <a:lnTo>
                        <a:pt x="759" y="263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  <a:alpha val="7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Rectangle 590"/>
                <p:cNvSpPr>
                  <a:spLocks noChangeArrowheads="1"/>
                </p:cNvSpPr>
                <p:nvPr/>
              </p:nvSpPr>
              <p:spPr bwMode="auto">
                <a:xfrm>
                  <a:off x="2854259" y="3823476"/>
                  <a:ext cx="1031573" cy="386456"/>
                </a:xfrm>
                <a:prstGeom prst="rect">
                  <a:avLst/>
                </a:prstGeom>
                <a:solidFill>
                  <a:schemeClr val="bg1">
                    <a:lumMod val="65000"/>
                    <a:alpha val="70000"/>
                  </a:schemeClr>
                </a:solidFill>
                <a:ln w="9525">
                  <a:noFill/>
                  <a:miter lim="800000"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-3924" y="4029261"/>
                <a:ext cx="3310763" cy="2721712"/>
                <a:chOff x="0" y="4427855"/>
                <a:chExt cx="3885832" cy="2089182"/>
              </a:xfrm>
            </p:grpSpPr>
            <p:sp>
              <p:nvSpPr>
                <p:cNvPr id="10" name="Freeform 592"/>
                <p:cNvSpPr/>
                <p:nvPr/>
              </p:nvSpPr>
              <p:spPr bwMode="auto">
                <a:xfrm>
                  <a:off x="0" y="4427855"/>
                  <a:ext cx="2900803" cy="2089182"/>
                </a:xfrm>
                <a:custGeom>
                  <a:avLst/>
                  <a:gdLst/>
                  <a:ahLst/>
                  <a:cxnLst>
                    <a:cxn ang="0">
                      <a:pos x="0" y="673"/>
                    </a:cxn>
                    <a:cxn ang="0">
                      <a:pos x="0" y="1438"/>
                    </a:cxn>
                    <a:cxn ang="0">
                      <a:pos x="747" y="275"/>
                    </a:cxn>
                    <a:cxn ang="0">
                      <a:pos x="747" y="0"/>
                    </a:cxn>
                    <a:cxn ang="0">
                      <a:pos x="0" y="673"/>
                    </a:cxn>
                  </a:cxnLst>
                  <a:rect l="0" t="0" r="r" b="b"/>
                  <a:pathLst>
                    <a:path w="747" h="1438">
                      <a:moveTo>
                        <a:pt x="0" y="673"/>
                      </a:moveTo>
                      <a:lnTo>
                        <a:pt x="0" y="1438"/>
                      </a:lnTo>
                      <a:lnTo>
                        <a:pt x="747" y="275"/>
                      </a:lnTo>
                      <a:lnTo>
                        <a:pt x="747" y="0"/>
                      </a:lnTo>
                      <a:lnTo>
                        <a:pt x="0" y="673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  <a:alpha val="65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Rectangle 593"/>
                <p:cNvSpPr>
                  <a:spLocks noChangeArrowheads="1"/>
                </p:cNvSpPr>
                <p:nvPr/>
              </p:nvSpPr>
              <p:spPr bwMode="auto">
                <a:xfrm>
                  <a:off x="2854259" y="4433667"/>
                  <a:ext cx="1031573" cy="386456"/>
                </a:xfrm>
                <a:prstGeom prst="rect">
                  <a:avLst/>
                </a:prstGeom>
                <a:solidFill>
                  <a:schemeClr val="accent1">
                    <a:lumMod val="75000"/>
                    <a:alpha val="65000"/>
                  </a:schemeClr>
                </a:solidFill>
                <a:ln w="9525">
                  <a:noFill/>
                  <a:miter lim="800000"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" name="椭圆 4"/>
            <p:cNvSpPr/>
            <p:nvPr/>
          </p:nvSpPr>
          <p:spPr>
            <a:xfrm>
              <a:off x="2703488" y="1974746"/>
              <a:ext cx="2908507" cy="2908506"/>
            </a:xfrm>
            <a:prstGeom prst="ellipse">
              <a:avLst/>
            </a:prstGeom>
            <a:solidFill>
              <a:schemeClr val="accent1">
                <a:lumMod val="75000"/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3209663" y="2336322"/>
            <a:ext cx="1942257" cy="221599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en-US" altLang="zh-CN" sz="138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13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36"/>
          <p:cNvSpPr txBox="1">
            <a:spLocks noChangeArrowheads="1"/>
          </p:cNvSpPr>
          <p:nvPr/>
        </p:nvSpPr>
        <p:spPr bwMode="auto">
          <a:xfrm>
            <a:off x="5891477" y="2459464"/>
            <a:ext cx="58573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zh-CN" altLang="en-US" sz="5400" b="1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输入标题文字</a:t>
            </a:r>
          </a:p>
        </p:txBody>
      </p:sp>
      <p:sp>
        <p:nvSpPr>
          <p:cNvPr id="28" name="文本框 37"/>
          <p:cNvSpPr txBox="1">
            <a:spLocks noChangeArrowheads="1"/>
          </p:cNvSpPr>
          <p:nvPr/>
        </p:nvSpPr>
        <p:spPr bwMode="auto">
          <a:xfrm>
            <a:off x="5993738" y="3623452"/>
            <a:ext cx="5652848" cy="77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ts val="1800"/>
              </a:lnSpc>
            </a:pPr>
            <a:r>
              <a:rPr lang="en-US" altLang="zh-CN" sz="1400" spc="30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 user can demonstrate on a projector or computer, or print the presentation and make it into a in a wider field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grpSp>
          <p:nvGrpSpPr>
            <p:cNvPr id="33" name="组合 32"/>
            <p:cNvGrpSpPr/>
            <p:nvPr/>
          </p:nvGrpSpPr>
          <p:grpSpPr>
            <a:xfrm>
              <a:off x="0" y="0"/>
              <a:ext cx="12192000" cy="6857999"/>
              <a:chOff x="0" y="0"/>
              <a:chExt cx="12192000" cy="6857999"/>
            </a:xfrm>
          </p:grpSpPr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12192000" cy="6857999"/>
              </a:xfrm>
              <a:prstGeom prst="rect">
                <a:avLst/>
              </a:prstGeom>
            </p:spPr>
          </p:pic>
          <p:sp>
            <p:nvSpPr>
              <p:cNvPr id="37" name="矩形: 剪去对角 36"/>
              <p:cNvSpPr/>
              <p:nvPr/>
            </p:nvSpPr>
            <p:spPr>
              <a:xfrm>
                <a:off x="493363" y="759417"/>
                <a:ext cx="11205274" cy="5838986"/>
              </a:xfrm>
              <a:prstGeom prst="snip2DiagRect">
                <a:avLst>
                  <a:gd name="adj1" fmla="val 22550"/>
                  <a:gd name="adj2" fmla="val 0"/>
                </a:avLst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4" name="斜纹 33"/>
            <p:cNvSpPr/>
            <p:nvPr/>
          </p:nvSpPr>
          <p:spPr>
            <a:xfrm>
              <a:off x="0" y="0"/>
              <a:ext cx="2505559" cy="2665708"/>
            </a:xfrm>
            <a:prstGeom prst="diagStripe">
              <a:avLst>
                <a:gd name="adj" fmla="val 6511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斜纹 34"/>
            <p:cNvSpPr/>
            <p:nvPr/>
          </p:nvSpPr>
          <p:spPr>
            <a:xfrm flipH="1" flipV="1">
              <a:off x="10179804" y="4726982"/>
              <a:ext cx="2012196" cy="2131017"/>
            </a:xfrm>
            <a:prstGeom prst="diagStripe">
              <a:avLst>
                <a:gd name="adj" fmla="val 5814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340601" y="118099"/>
            <a:ext cx="5510797" cy="523220"/>
            <a:chOff x="4367613" y="2160918"/>
            <a:chExt cx="5510797" cy="52322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4367613" y="2422528"/>
              <a:ext cx="779145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099265" y="2422528"/>
              <a:ext cx="779145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59"/>
            <p:cNvSpPr txBox="1"/>
            <p:nvPr/>
          </p:nvSpPr>
          <p:spPr>
            <a:xfrm>
              <a:off x="5375358" y="2160918"/>
              <a:ext cx="34953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sz="2800" b="1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输入页面内标题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20750" y="3907790"/>
            <a:ext cx="2118360" cy="972820"/>
            <a:chOff x="816031" y="4244155"/>
            <a:chExt cx="2487295" cy="972820"/>
          </a:xfrm>
        </p:grpSpPr>
        <p:sp>
          <p:nvSpPr>
            <p:cNvPr id="14" name="文本框 36"/>
            <p:cNvSpPr txBox="1">
              <a:spLocks noChangeArrowheads="1"/>
            </p:cNvSpPr>
            <p:nvPr/>
          </p:nvSpPr>
          <p:spPr bwMode="auto">
            <a:xfrm>
              <a:off x="816031" y="4244155"/>
              <a:ext cx="1961805" cy="306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8" name="文本框 37"/>
            <p:cNvSpPr txBox="1">
              <a:spLocks noChangeArrowheads="1"/>
            </p:cNvSpPr>
            <p:nvPr/>
          </p:nvSpPr>
          <p:spPr bwMode="auto">
            <a:xfrm>
              <a:off x="821111" y="4571815"/>
              <a:ext cx="2482215" cy="645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263640" y="3907790"/>
            <a:ext cx="2195830" cy="972820"/>
            <a:chOff x="816031" y="4244155"/>
            <a:chExt cx="2487295" cy="972820"/>
          </a:xfrm>
        </p:grpSpPr>
        <p:sp>
          <p:nvSpPr>
            <p:cNvPr id="20" name="文本框 36"/>
            <p:cNvSpPr txBox="1">
              <a:spLocks noChangeArrowheads="1"/>
            </p:cNvSpPr>
            <p:nvPr/>
          </p:nvSpPr>
          <p:spPr bwMode="auto">
            <a:xfrm>
              <a:off x="816031" y="4244155"/>
              <a:ext cx="1961805" cy="306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10" name="文本框 37"/>
            <p:cNvSpPr txBox="1">
              <a:spLocks noChangeArrowheads="1"/>
            </p:cNvSpPr>
            <p:nvPr/>
          </p:nvSpPr>
          <p:spPr bwMode="auto">
            <a:xfrm>
              <a:off x="821111" y="4571815"/>
              <a:ext cx="2482215" cy="645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592195" y="3907790"/>
            <a:ext cx="2118360" cy="972820"/>
            <a:chOff x="816031" y="4244155"/>
            <a:chExt cx="2487295" cy="972820"/>
          </a:xfrm>
        </p:grpSpPr>
        <p:sp>
          <p:nvSpPr>
            <p:cNvPr id="19" name="文本框 36"/>
            <p:cNvSpPr txBox="1">
              <a:spLocks noChangeArrowheads="1"/>
            </p:cNvSpPr>
            <p:nvPr/>
          </p:nvSpPr>
          <p:spPr bwMode="auto">
            <a:xfrm>
              <a:off x="816031" y="4244155"/>
              <a:ext cx="1961805" cy="306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21" name="文本框 37"/>
            <p:cNvSpPr txBox="1">
              <a:spLocks noChangeArrowheads="1"/>
            </p:cNvSpPr>
            <p:nvPr/>
          </p:nvSpPr>
          <p:spPr bwMode="auto">
            <a:xfrm>
              <a:off x="821111" y="4571815"/>
              <a:ext cx="2482215" cy="645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012555" y="3907790"/>
            <a:ext cx="2195830" cy="972820"/>
            <a:chOff x="816031" y="4244155"/>
            <a:chExt cx="2487295" cy="972820"/>
          </a:xfrm>
        </p:grpSpPr>
        <p:sp>
          <p:nvSpPr>
            <p:cNvPr id="23" name="文本框 36"/>
            <p:cNvSpPr txBox="1">
              <a:spLocks noChangeArrowheads="1"/>
            </p:cNvSpPr>
            <p:nvPr/>
          </p:nvSpPr>
          <p:spPr bwMode="auto">
            <a:xfrm>
              <a:off x="816031" y="4244155"/>
              <a:ext cx="1961805" cy="306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24" name="文本框 37"/>
            <p:cNvSpPr txBox="1">
              <a:spLocks noChangeArrowheads="1"/>
            </p:cNvSpPr>
            <p:nvPr/>
          </p:nvSpPr>
          <p:spPr bwMode="auto">
            <a:xfrm>
              <a:off x="821111" y="4571815"/>
              <a:ext cx="2482215" cy="645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76910" y="2421890"/>
            <a:ext cx="10838180" cy="1131570"/>
            <a:chOff x="1066" y="3814"/>
            <a:chExt cx="17068" cy="1782"/>
          </a:xfrm>
        </p:grpSpPr>
        <p:cxnSp>
          <p:nvCxnSpPr>
            <p:cNvPr id="2" name="直接连接符 1"/>
            <p:cNvCxnSpPr/>
            <p:nvPr/>
          </p:nvCxnSpPr>
          <p:spPr>
            <a:xfrm>
              <a:off x="1066" y="3814"/>
              <a:ext cx="17069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小管"/>
            <p:cNvSpPr/>
            <p:nvPr/>
          </p:nvSpPr>
          <p:spPr bwMode="auto">
            <a:xfrm flipV="1">
              <a:off x="2180" y="3814"/>
              <a:ext cx="1197" cy="1783"/>
            </a:xfrm>
            <a:custGeom>
              <a:avLst/>
              <a:gdLst/>
              <a:ahLst/>
              <a:cxnLst/>
              <a:rect l="0" t="0" r="r" b="b"/>
              <a:pathLst>
                <a:path w="21122" h="21584">
                  <a:moveTo>
                    <a:pt x="11182" y="0"/>
                  </a:moveTo>
                  <a:cubicBezTo>
                    <a:pt x="11884" y="85"/>
                    <a:pt x="12596" y="140"/>
                    <a:pt x="13286" y="259"/>
                  </a:cubicBezTo>
                  <a:cubicBezTo>
                    <a:pt x="15133" y="576"/>
                    <a:pt x="16719" y="1226"/>
                    <a:pt x="18054" y="2151"/>
                  </a:cubicBezTo>
                  <a:cubicBezTo>
                    <a:pt x="19428" y="3103"/>
                    <a:pt x="20368" y="4232"/>
                    <a:pt x="20812" y="5542"/>
                  </a:cubicBezTo>
                  <a:cubicBezTo>
                    <a:pt x="21428" y="7361"/>
                    <a:pt x="21136" y="9107"/>
                    <a:pt x="19849" y="10764"/>
                  </a:cubicBezTo>
                  <a:cubicBezTo>
                    <a:pt x="19441" y="11289"/>
                    <a:pt x="19023" y="11812"/>
                    <a:pt x="18625" y="12341"/>
                  </a:cubicBezTo>
                  <a:cubicBezTo>
                    <a:pt x="18111" y="13023"/>
                    <a:pt x="17881" y="13762"/>
                    <a:pt x="17754" y="14519"/>
                  </a:cubicBezTo>
                  <a:cubicBezTo>
                    <a:pt x="17737" y="14616"/>
                    <a:pt x="17715" y="14713"/>
                    <a:pt x="17684" y="14808"/>
                  </a:cubicBezTo>
                  <a:cubicBezTo>
                    <a:pt x="17617" y="15008"/>
                    <a:pt x="17578" y="15553"/>
                    <a:pt x="17634" y="15744"/>
                  </a:cubicBezTo>
                  <a:cubicBezTo>
                    <a:pt x="17745" y="16121"/>
                    <a:pt x="17664" y="16481"/>
                    <a:pt x="17471" y="16837"/>
                  </a:cubicBezTo>
                  <a:cubicBezTo>
                    <a:pt x="17426" y="16918"/>
                    <a:pt x="17418" y="17030"/>
                    <a:pt x="17463" y="17109"/>
                  </a:cubicBezTo>
                  <a:cubicBezTo>
                    <a:pt x="18033" y="18096"/>
                    <a:pt x="17442" y="19151"/>
                    <a:pt x="16059" y="19618"/>
                  </a:cubicBezTo>
                  <a:cubicBezTo>
                    <a:pt x="15940" y="19658"/>
                    <a:pt x="15825" y="19750"/>
                    <a:pt x="15778" y="19837"/>
                  </a:cubicBezTo>
                  <a:cubicBezTo>
                    <a:pt x="15201" y="20876"/>
                    <a:pt x="14114" y="21489"/>
                    <a:pt x="12500" y="21548"/>
                  </a:cubicBezTo>
                  <a:cubicBezTo>
                    <a:pt x="11125" y="21599"/>
                    <a:pt x="9736" y="21600"/>
                    <a:pt x="8365" y="21523"/>
                  </a:cubicBezTo>
                  <a:cubicBezTo>
                    <a:pt x="6958" y="21443"/>
                    <a:pt x="5989" y="20862"/>
                    <a:pt x="5447" y="19971"/>
                  </a:cubicBezTo>
                  <a:cubicBezTo>
                    <a:pt x="5330" y="19780"/>
                    <a:pt x="5200" y="19652"/>
                    <a:pt x="4921" y="19552"/>
                  </a:cubicBezTo>
                  <a:cubicBezTo>
                    <a:pt x="3672" y="19102"/>
                    <a:pt x="3125" y="18047"/>
                    <a:pt x="3655" y="17149"/>
                  </a:cubicBezTo>
                  <a:cubicBezTo>
                    <a:pt x="3725" y="17030"/>
                    <a:pt x="3737" y="16938"/>
                    <a:pt x="3663" y="16815"/>
                  </a:cubicBezTo>
                  <a:cubicBezTo>
                    <a:pt x="3387" y="16356"/>
                    <a:pt x="3386" y="15889"/>
                    <a:pt x="3623" y="15418"/>
                  </a:cubicBezTo>
                  <a:cubicBezTo>
                    <a:pt x="3667" y="15331"/>
                    <a:pt x="3641" y="15220"/>
                    <a:pt x="3614" y="15125"/>
                  </a:cubicBezTo>
                  <a:cubicBezTo>
                    <a:pt x="3513" y="14776"/>
                    <a:pt x="3369" y="14432"/>
                    <a:pt x="3294" y="14081"/>
                  </a:cubicBezTo>
                  <a:cubicBezTo>
                    <a:pt x="3129" y="13299"/>
                    <a:pt x="2721" y="12581"/>
                    <a:pt x="2187" y="11888"/>
                  </a:cubicBezTo>
                  <a:cubicBezTo>
                    <a:pt x="1691" y="11245"/>
                    <a:pt x="1160" y="10609"/>
                    <a:pt x="749" y="9940"/>
                  </a:cubicBezTo>
                  <a:cubicBezTo>
                    <a:pt x="-11" y="8700"/>
                    <a:pt x="-172" y="7395"/>
                    <a:pt x="172" y="6077"/>
                  </a:cubicBezTo>
                  <a:cubicBezTo>
                    <a:pt x="845" y="3497"/>
                    <a:pt x="2971" y="1673"/>
                    <a:pt x="6433" y="588"/>
                  </a:cubicBezTo>
                  <a:cubicBezTo>
                    <a:pt x="7461" y="265"/>
                    <a:pt x="8556" y="91"/>
                    <a:pt x="9687" y="33"/>
                  </a:cubicBezTo>
                  <a:cubicBezTo>
                    <a:pt x="9777" y="28"/>
                    <a:pt x="9866" y="11"/>
                    <a:pt x="9955" y="0"/>
                  </a:cubicBezTo>
                  <a:cubicBezTo>
                    <a:pt x="10364" y="0"/>
                    <a:pt x="10773" y="0"/>
                    <a:pt x="11182" y="0"/>
                  </a:cubicBezTo>
                  <a:close/>
                  <a:moveTo>
                    <a:pt x="10546" y="14914"/>
                  </a:moveTo>
                  <a:cubicBezTo>
                    <a:pt x="11916" y="14914"/>
                    <a:pt x="13287" y="14914"/>
                    <a:pt x="14656" y="14914"/>
                  </a:cubicBezTo>
                  <a:cubicBezTo>
                    <a:pt x="15501" y="14914"/>
                    <a:pt x="15710" y="14757"/>
                    <a:pt x="15854" y="14193"/>
                  </a:cubicBezTo>
                  <a:cubicBezTo>
                    <a:pt x="16009" y="13588"/>
                    <a:pt x="16154" y="12968"/>
                    <a:pt x="16480" y="12402"/>
                  </a:cubicBezTo>
                  <a:cubicBezTo>
                    <a:pt x="16908" y="11656"/>
                    <a:pt x="17489" y="10949"/>
                    <a:pt x="18040" y="10239"/>
                  </a:cubicBezTo>
                  <a:cubicBezTo>
                    <a:pt x="18629" y="9480"/>
                    <a:pt x="19031" y="8687"/>
                    <a:pt x="19120" y="7826"/>
                  </a:cubicBezTo>
                  <a:cubicBezTo>
                    <a:pt x="19335" y="5751"/>
                    <a:pt x="18335" y="4004"/>
                    <a:pt x="15988" y="2684"/>
                  </a:cubicBezTo>
                  <a:cubicBezTo>
                    <a:pt x="13090" y="1055"/>
                    <a:pt x="9224" y="899"/>
                    <a:pt x="6031" y="2250"/>
                  </a:cubicBezTo>
                  <a:cubicBezTo>
                    <a:pt x="2972" y="3544"/>
                    <a:pt x="1486" y="5948"/>
                    <a:pt x="2126" y="8422"/>
                  </a:cubicBezTo>
                  <a:cubicBezTo>
                    <a:pt x="2348" y="9280"/>
                    <a:pt x="2904" y="10044"/>
                    <a:pt x="3540" y="10781"/>
                  </a:cubicBezTo>
                  <a:cubicBezTo>
                    <a:pt x="4484" y="11876"/>
                    <a:pt x="5132" y="13034"/>
                    <a:pt x="5320" y="14308"/>
                  </a:cubicBezTo>
                  <a:cubicBezTo>
                    <a:pt x="5386" y="14752"/>
                    <a:pt x="5693" y="14914"/>
                    <a:pt x="6344" y="14914"/>
                  </a:cubicBezTo>
                  <a:cubicBezTo>
                    <a:pt x="7745" y="14914"/>
                    <a:pt x="9145" y="14914"/>
                    <a:pt x="10546" y="14914"/>
                  </a:cubicBezTo>
                  <a:close/>
                  <a:moveTo>
                    <a:pt x="10599" y="15504"/>
                  </a:moveTo>
                  <a:cubicBezTo>
                    <a:pt x="9189" y="15504"/>
                    <a:pt x="7778" y="15505"/>
                    <a:pt x="6368" y="15503"/>
                  </a:cubicBezTo>
                  <a:cubicBezTo>
                    <a:pt x="5961" y="15502"/>
                    <a:pt x="5647" y="15606"/>
                    <a:pt x="5484" y="15868"/>
                  </a:cubicBezTo>
                  <a:cubicBezTo>
                    <a:pt x="5229" y="16279"/>
                    <a:pt x="5664" y="16681"/>
                    <a:pt x="6367" y="16682"/>
                  </a:cubicBezTo>
                  <a:cubicBezTo>
                    <a:pt x="8329" y="16685"/>
                    <a:pt x="10291" y="16683"/>
                    <a:pt x="12254" y="16683"/>
                  </a:cubicBezTo>
                  <a:cubicBezTo>
                    <a:pt x="13103" y="16683"/>
                    <a:pt x="13950" y="16683"/>
                    <a:pt x="14799" y="16683"/>
                  </a:cubicBezTo>
                  <a:cubicBezTo>
                    <a:pt x="15195" y="16684"/>
                    <a:pt x="15494" y="16571"/>
                    <a:pt x="15652" y="16319"/>
                  </a:cubicBezTo>
                  <a:cubicBezTo>
                    <a:pt x="15903" y="15916"/>
                    <a:pt x="15477" y="15508"/>
                    <a:pt x="14800" y="15505"/>
                  </a:cubicBezTo>
                  <a:cubicBezTo>
                    <a:pt x="13400" y="15501"/>
                    <a:pt x="12000" y="15504"/>
                    <a:pt x="10599" y="15504"/>
                  </a:cubicBezTo>
                  <a:close/>
                  <a:moveTo>
                    <a:pt x="10600" y="17273"/>
                  </a:moveTo>
                  <a:cubicBezTo>
                    <a:pt x="9190" y="17273"/>
                    <a:pt x="7779" y="17275"/>
                    <a:pt x="6368" y="17272"/>
                  </a:cubicBezTo>
                  <a:cubicBezTo>
                    <a:pt x="5962" y="17271"/>
                    <a:pt x="5648" y="17376"/>
                    <a:pt x="5485" y="17638"/>
                  </a:cubicBezTo>
                  <a:cubicBezTo>
                    <a:pt x="5229" y="18048"/>
                    <a:pt x="5665" y="18451"/>
                    <a:pt x="6367" y="18452"/>
                  </a:cubicBezTo>
                  <a:cubicBezTo>
                    <a:pt x="8329" y="18454"/>
                    <a:pt x="10291" y="18453"/>
                    <a:pt x="12254" y="18453"/>
                  </a:cubicBezTo>
                  <a:cubicBezTo>
                    <a:pt x="13103" y="18453"/>
                    <a:pt x="13950" y="18452"/>
                    <a:pt x="14799" y="18453"/>
                  </a:cubicBezTo>
                  <a:cubicBezTo>
                    <a:pt x="15195" y="18453"/>
                    <a:pt x="15494" y="18341"/>
                    <a:pt x="15652" y="18088"/>
                  </a:cubicBezTo>
                  <a:cubicBezTo>
                    <a:pt x="15903" y="17685"/>
                    <a:pt x="15478" y="17276"/>
                    <a:pt x="14801" y="17274"/>
                  </a:cubicBezTo>
                  <a:cubicBezTo>
                    <a:pt x="13400" y="17270"/>
                    <a:pt x="12000" y="17273"/>
                    <a:pt x="10600" y="17273"/>
                  </a:cubicBezTo>
                  <a:close/>
                  <a:moveTo>
                    <a:pt x="7154" y="19053"/>
                  </a:moveTo>
                  <a:cubicBezTo>
                    <a:pt x="7141" y="19663"/>
                    <a:pt x="7823" y="20191"/>
                    <a:pt x="8729" y="20210"/>
                  </a:cubicBezTo>
                  <a:cubicBezTo>
                    <a:pt x="9955" y="20236"/>
                    <a:pt x="11183" y="20236"/>
                    <a:pt x="12408" y="20210"/>
                  </a:cubicBezTo>
                  <a:cubicBezTo>
                    <a:pt x="13314" y="20191"/>
                    <a:pt x="13998" y="19660"/>
                    <a:pt x="13981" y="19053"/>
                  </a:cubicBezTo>
                  <a:cubicBezTo>
                    <a:pt x="11706" y="19053"/>
                    <a:pt x="9430" y="19053"/>
                    <a:pt x="7154" y="19053"/>
                  </a:cubicBezTo>
                  <a:close/>
                  <a:moveTo>
                    <a:pt x="7154" y="19053"/>
                  </a:moveTo>
                </a:path>
              </a:pathLst>
            </a:custGeom>
            <a:solidFill>
              <a:srgbClr val="FFFFFF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p:spPr>
          <p:txBody>
            <a:bodyPr anchor="ctr"/>
            <a:lstStyle/>
            <a:p>
              <a:pPr algn="ctr"/>
              <a:endParaRPr sz="2800" b="1">
                <a:cs typeface="+mn-ea"/>
                <a:sym typeface="+mn-lt"/>
              </a:endParaRPr>
            </a:p>
          </p:txBody>
        </p:sp>
        <p:sp>
          <p:nvSpPr>
            <p:cNvPr id="11" name="小管"/>
            <p:cNvSpPr/>
            <p:nvPr/>
          </p:nvSpPr>
          <p:spPr bwMode="auto">
            <a:xfrm flipV="1">
              <a:off x="6439" y="3814"/>
              <a:ext cx="1197" cy="1783"/>
            </a:xfrm>
            <a:custGeom>
              <a:avLst/>
              <a:gdLst/>
              <a:ahLst/>
              <a:cxnLst/>
              <a:rect l="0" t="0" r="r" b="b"/>
              <a:pathLst>
                <a:path w="21122" h="21584">
                  <a:moveTo>
                    <a:pt x="11182" y="0"/>
                  </a:moveTo>
                  <a:cubicBezTo>
                    <a:pt x="11884" y="85"/>
                    <a:pt x="12596" y="140"/>
                    <a:pt x="13286" y="259"/>
                  </a:cubicBezTo>
                  <a:cubicBezTo>
                    <a:pt x="15133" y="576"/>
                    <a:pt x="16719" y="1226"/>
                    <a:pt x="18054" y="2151"/>
                  </a:cubicBezTo>
                  <a:cubicBezTo>
                    <a:pt x="19428" y="3103"/>
                    <a:pt x="20368" y="4232"/>
                    <a:pt x="20812" y="5542"/>
                  </a:cubicBezTo>
                  <a:cubicBezTo>
                    <a:pt x="21428" y="7361"/>
                    <a:pt x="21136" y="9107"/>
                    <a:pt x="19849" y="10764"/>
                  </a:cubicBezTo>
                  <a:cubicBezTo>
                    <a:pt x="19441" y="11289"/>
                    <a:pt x="19023" y="11812"/>
                    <a:pt x="18625" y="12341"/>
                  </a:cubicBezTo>
                  <a:cubicBezTo>
                    <a:pt x="18111" y="13023"/>
                    <a:pt x="17881" y="13762"/>
                    <a:pt x="17754" y="14519"/>
                  </a:cubicBezTo>
                  <a:cubicBezTo>
                    <a:pt x="17737" y="14616"/>
                    <a:pt x="17715" y="14713"/>
                    <a:pt x="17684" y="14808"/>
                  </a:cubicBezTo>
                  <a:cubicBezTo>
                    <a:pt x="17617" y="15008"/>
                    <a:pt x="17578" y="15553"/>
                    <a:pt x="17634" y="15744"/>
                  </a:cubicBezTo>
                  <a:cubicBezTo>
                    <a:pt x="17745" y="16121"/>
                    <a:pt x="17664" y="16481"/>
                    <a:pt x="17471" y="16837"/>
                  </a:cubicBezTo>
                  <a:cubicBezTo>
                    <a:pt x="17426" y="16918"/>
                    <a:pt x="17418" y="17030"/>
                    <a:pt x="17463" y="17109"/>
                  </a:cubicBezTo>
                  <a:cubicBezTo>
                    <a:pt x="18033" y="18096"/>
                    <a:pt x="17442" y="19151"/>
                    <a:pt x="16059" y="19618"/>
                  </a:cubicBezTo>
                  <a:cubicBezTo>
                    <a:pt x="15940" y="19658"/>
                    <a:pt x="15825" y="19750"/>
                    <a:pt x="15778" y="19837"/>
                  </a:cubicBezTo>
                  <a:cubicBezTo>
                    <a:pt x="15201" y="20876"/>
                    <a:pt x="14114" y="21489"/>
                    <a:pt x="12500" y="21548"/>
                  </a:cubicBezTo>
                  <a:cubicBezTo>
                    <a:pt x="11125" y="21599"/>
                    <a:pt x="9736" y="21600"/>
                    <a:pt x="8365" y="21523"/>
                  </a:cubicBezTo>
                  <a:cubicBezTo>
                    <a:pt x="6958" y="21443"/>
                    <a:pt x="5989" y="20862"/>
                    <a:pt x="5447" y="19971"/>
                  </a:cubicBezTo>
                  <a:cubicBezTo>
                    <a:pt x="5330" y="19780"/>
                    <a:pt x="5200" y="19652"/>
                    <a:pt x="4921" y="19552"/>
                  </a:cubicBezTo>
                  <a:cubicBezTo>
                    <a:pt x="3672" y="19102"/>
                    <a:pt x="3125" y="18047"/>
                    <a:pt x="3655" y="17149"/>
                  </a:cubicBezTo>
                  <a:cubicBezTo>
                    <a:pt x="3725" y="17030"/>
                    <a:pt x="3737" y="16938"/>
                    <a:pt x="3663" y="16815"/>
                  </a:cubicBezTo>
                  <a:cubicBezTo>
                    <a:pt x="3387" y="16356"/>
                    <a:pt x="3386" y="15889"/>
                    <a:pt x="3623" y="15418"/>
                  </a:cubicBezTo>
                  <a:cubicBezTo>
                    <a:pt x="3667" y="15331"/>
                    <a:pt x="3641" y="15220"/>
                    <a:pt x="3614" y="15125"/>
                  </a:cubicBezTo>
                  <a:cubicBezTo>
                    <a:pt x="3513" y="14776"/>
                    <a:pt x="3369" y="14432"/>
                    <a:pt x="3294" y="14081"/>
                  </a:cubicBezTo>
                  <a:cubicBezTo>
                    <a:pt x="3129" y="13299"/>
                    <a:pt x="2721" y="12581"/>
                    <a:pt x="2187" y="11888"/>
                  </a:cubicBezTo>
                  <a:cubicBezTo>
                    <a:pt x="1691" y="11245"/>
                    <a:pt x="1160" y="10609"/>
                    <a:pt x="749" y="9940"/>
                  </a:cubicBezTo>
                  <a:cubicBezTo>
                    <a:pt x="-11" y="8700"/>
                    <a:pt x="-172" y="7395"/>
                    <a:pt x="172" y="6077"/>
                  </a:cubicBezTo>
                  <a:cubicBezTo>
                    <a:pt x="845" y="3497"/>
                    <a:pt x="2971" y="1673"/>
                    <a:pt x="6433" y="588"/>
                  </a:cubicBezTo>
                  <a:cubicBezTo>
                    <a:pt x="7461" y="265"/>
                    <a:pt x="8556" y="91"/>
                    <a:pt x="9687" y="33"/>
                  </a:cubicBezTo>
                  <a:cubicBezTo>
                    <a:pt x="9777" y="28"/>
                    <a:pt x="9866" y="11"/>
                    <a:pt x="9955" y="0"/>
                  </a:cubicBezTo>
                  <a:cubicBezTo>
                    <a:pt x="10364" y="0"/>
                    <a:pt x="10773" y="0"/>
                    <a:pt x="11182" y="0"/>
                  </a:cubicBezTo>
                  <a:close/>
                  <a:moveTo>
                    <a:pt x="10546" y="14914"/>
                  </a:moveTo>
                  <a:cubicBezTo>
                    <a:pt x="11916" y="14914"/>
                    <a:pt x="13287" y="14914"/>
                    <a:pt x="14656" y="14914"/>
                  </a:cubicBezTo>
                  <a:cubicBezTo>
                    <a:pt x="15501" y="14914"/>
                    <a:pt x="15710" y="14757"/>
                    <a:pt x="15854" y="14193"/>
                  </a:cubicBezTo>
                  <a:cubicBezTo>
                    <a:pt x="16009" y="13588"/>
                    <a:pt x="16154" y="12968"/>
                    <a:pt x="16480" y="12402"/>
                  </a:cubicBezTo>
                  <a:cubicBezTo>
                    <a:pt x="16908" y="11656"/>
                    <a:pt x="17489" y="10949"/>
                    <a:pt x="18040" y="10239"/>
                  </a:cubicBezTo>
                  <a:cubicBezTo>
                    <a:pt x="18629" y="9480"/>
                    <a:pt x="19031" y="8687"/>
                    <a:pt x="19120" y="7826"/>
                  </a:cubicBezTo>
                  <a:cubicBezTo>
                    <a:pt x="19335" y="5751"/>
                    <a:pt x="18335" y="4004"/>
                    <a:pt x="15988" y="2684"/>
                  </a:cubicBezTo>
                  <a:cubicBezTo>
                    <a:pt x="13090" y="1055"/>
                    <a:pt x="9224" y="899"/>
                    <a:pt x="6031" y="2250"/>
                  </a:cubicBezTo>
                  <a:cubicBezTo>
                    <a:pt x="2972" y="3544"/>
                    <a:pt x="1486" y="5948"/>
                    <a:pt x="2126" y="8422"/>
                  </a:cubicBezTo>
                  <a:cubicBezTo>
                    <a:pt x="2348" y="9280"/>
                    <a:pt x="2904" y="10044"/>
                    <a:pt x="3540" y="10781"/>
                  </a:cubicBezTo>
                  <a:cubicBezTo>
                    <a:pt x="4484" y="11876"/>
                    <a:pt x="5132" y="13034"/>
                    <a:pt x="5320" y="14308"/>
                  </a:cubicBezTo>
                  <a:cubicBezTo>
                    <a:pt x="5386" y="14752"/>
                    <a:pt x="5693" y="14914"/>
                    <a:pt x="6344" y="14914"/>
                  </a:cubicBezTo>
                  <a:cubicBezTo>
                    <a:pt x="7745" y="14914"/>
                    <a:pt x="9145" y="14914"/>
                    <a:pt x="10546" y="14914"/>
                  </a:cubicBezTo>
                  <a:close/>
                  <a:moveTo>
                    <a:pt x="10599" y="15504"/>
                  </a:moveTo>
                  <a:cubicBezTo>
                    <a:pt x="9189" y="15504"/>
                    <a:pt x="7778" y="15505"/>
                    <a:pt x="6368" y="15503"/>
                  </a:cubicBezTo>
                  <a:cubicBezTo>
                    <a:pt x="5961" y="15502"/>
                    <a:pt x="5647" y="15606"/>
                    <a:pt x="5484" y="15868"/>
                  </a:cubicBezTo>
                  <a:cubicBezTo>
                    <a:pt x="5229" y="16279"/>
                    <a:pt x="5664" y="16681"/>
                    <a:pt x="6367" y="16682"/>
                  </a:cubicBezTo>
                  <a:cubicBezTo>
                    <a:pt x="8329" y="16685"/>
                    <a:pt x="10291" y="16683"/>
                    <a:pt x="12254" y="16683"/>
                  </a:cubicBezTo>
                  <a:cubicBezTo>
                    <a:pt x="13103" y="16683"/>
                    <a:pt x="13950" y="16683"/>
                    <a:pt x="14799" y="16683"/>
                  </a:cubicBezTo>
                  <a:cubicBezTo>
                    <a:pt x="15195" y="16684"/>
                    <a:pt x="15494" y="16571"/>
                    <a:pt x="15652" y="16319"/>
                  </a:cubicBezTo>
                  <a:cubicBezTo>
                    <a:pt x="15903" y="15916"/>
                    <a:pt x="15477" y="15508"/>
                    <a:pt x="14800" y="15505"/>
                  </a:cubicBezTo>
                  <a:cubicBezTo>
                    <a:pt x="13400" y="15501"/>
                    <a:pt x="12000" y="15504"/>
                    <a:pt x="10599" y="15504"/>
                  </a:cubicBezTo>
                  <a:close/>
                  <a:moveTo>
                    <a:pt x="10600" y="17273"/>
                  </a:moveTo>
                  <a:cubicBezTo>
                    <a:pt x="9190" y="17273"/>
                    <a:pt x="7779" y="17275"/>
                    <a:pt x="6368" y="17272"/>
                  </a:cubicBezTo>
                  <a:cubicBezTo>
                    <a:pt x="5962" y="17271"/>
                    <a:pt x="5648" y="17376"/>
                    <a:pt x="5485" y="17638"/>
                  </a:cubicBezTo>
                  <a:cubicBezTo>
                    <a:pt x="5229" y="18048"/>
                    <a:pt x="5665" y="18451"/>
                    <a:pt x="6367" y="18452"/>
                  </a:cubicBezTo>
                  <a:cubicBezTo>
                    <a:pt x="8329" y="18454"/>
                    <a:pt x="10291" y="18453"/>
                    <a:pt x="12254" y="18453"/>
                  </a:cubicBezTo>
                  <a:cubicBezTo>
                    <a:pt x="13103" y="18453"/>
                    <a:pt x="13950" y="18452"/>
                    <a:pt x="14799" y="18453"/>
                  </a:cubicBezTo>
                  <a:cubicBezTo>
                    <a:pt x="15195" y="18453"/>
                    <a:pt x="15494" y="18341"/>
                    <a:pt x="15652" y="18088"/>
                  </a:cubicBezTo>
                  <a:cubicBezTo>
                    <a:pt x="15903" y="17685"/>
                    <a:pt x="15478" y="17276"/>
                    <a:pt x="14801" y="17274"/>
                  </a:cubicBezTo>
                  <a:cubicBezTo>
                    <a:pt x="13400" y="17270"/>
                    <a:pt x="12000" y="17273"/>
                    <a:pt x="10600" y="17273"/>
                  </a:cubicBezTo>
                  <a:close/>
                  <a:moveTo>
                    <a:pt x="7154" y="19053"/>
                  </a:moveTo>
                  <a:cubicBezTo>
                    <a:pt x="7141" y="19663"/>
                    <a:pt x="7823" y="20191"/>
                    <a:pt x="8729" y="20210"/>
                  </a:cubicBezTo>
                  <a:cubicBezTo>
                    <a:pt x="9955" y="20236"/>
                    <a:pt x="11183" y="20236"/>
                    <a:pt x="12408" y="20210"/>
                  </a:cubicBezTo>
                  <a:cubicBezTo>
                    <a:pt x="13314" y="20191"/>
                    <a:pt x="13998" y="19660"/>
                    <a:pt x="13981" y="19053"/>
                  </a:cubicBezTo>
                  <a:cubicBezTo>
                    <a:pt x="11706" y="19053"/>
                    <a:pt x="9430" y="19053"/>
                    <a:pt x="7154" y="19053"/>
                  </a:cubicBezTo>
                  <a:close/>
                  <a:moveTo>
                    <a:pt x="7154" y="19053"/>
                  </a:moveTo>
                </a:path>
              </a:pathLst>
            </a:custGeom>
            <a:solidFill>
              <a:srgbClr val="FFFFFF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p:spPr>
          <p:txBody>
            <a:bodyPr anchor="ctr"/>
            <a:lstStyle/>
            <a:p>
              <a:pPr algn="ctr"/>
              <a:endParaRPr sz="2800" b="1">
                <a:cs typeface="+mn-ea"/>
                <a:sym typeface="+mn-lt"/>
              </a:endParaRPr>
            </a:p>
          </p:txBody>
        </p:sp>
        <p:sp>
          <p:nvSpPr>
            <p:cNvPr id="12" name="小管"/>
            <p:cNvSpPr/>
            <p:nvPr/>
          </p:nvSpPr>
          <p:spPr bwMode="auto">
            <a:xfrm flipV="1">
              <a:off x="10698" y="3814"/>
              <a:ext cx="1197" cy="1783"/>
            </a:xfrm>
            <a:custGeom>
              <a:avLst/>
              <a:gdLst/>
              <a:ahLst/>
              <a:cxnLst/>
              <a:rect l="0" t="0" r="r" b="b"/>
              <a:pathLst>
                <a:path w="21122" h="21584">
                  <a:moveTo>
                    <a:pt x="11182" y="0"/>
                  </a:moveTo>
                  <a:cubicBezTo>
                    <a:pt x="11884" y="85"/>
                    <a:pt x="12596" y="140"/>
                    <a:pt x="13286" y="259"/>
                  </a:cubicBezTo>
                  <a:cubicBezTo>
                    <a:pt x="15133" y="576"/>
                    <a:pt x="16719" y="1226"/>
                    <a:pt x="18054" y="2151"/>
                  </a:cubicBezTo>
                  <a:cubicBezTo>
                    <a:pt x="19428" y="3103"/>
                    <a:pt x="20368" y="4232"/>
                    <a:pt x="20812" y="5542"/>
                  </a:cubicBezTo>
                  <a:cubicBezTo>
                    <a:pt x="21428" y="7361"/>
                    <a:pt x="21136" y="9107"/>
                    <a:pt x="19849" y="10764"/>
                  </a:cubicBezTo>
                  <a:cubicBezTo>
                    <a:pt x="19441" y="11289"/>
                    <a:pt x="19023" y="11812"/>
                    <a:pt x="18625" y="12341"/>
                  </a:cubicBezTo>
                  <a:cubicBezTo>
                    <a:pt x="18111" y="13023"/>
                    <a:pt x="17881" y="13762"/>
                    <a:pt x="17754" y="14519"/>
                  </a:cubicBezTo>
                  <a:cubicBezTo>
                    <a:pt x="17737" y="14616"/>
                    <a:pt x="17715" y="14713"/>
                    <a:pt x="17684" y="14808"/>
                  </a:cubicBezTo>
                  <a:cubicBezTo>
                    <a:pt x="17617" y="15008"/>
                    <a:pt x="17578" y="15553"/>
                    <a:pt x="17634" y="15744"/>
                  </a:cubicBezTo>
                  <a:cubicBezTo>
                    <a:pt x="17745" y="16121"/>
                    <a:pt x="17664" y="16481"/>
                    <a:pt x="17471" y="16837"/>
                  </a:cubicBezTo>
                  <a:cubicBezTo>
                    <a:pt x="17426" y="16918"/>
                    <a:pt x="17418" y="17030"/>
                    <a:pt x="17463" y="17109"/>
                  </a:cubicBezTo>
                  <a:cubicBezTo>
                    <a:pt x="18033" y="18096"/>
                    <a:pt x="17442" y="19151"/>
                    <a:pt x="16059" y="19618"/>
                  </a:cubicBezTo>
                  <a:cubicBezTo>
                    <a:pt x="15940" y="19658"/>
                    <a:pt x="15825" y="19750"/>
                    <a:pt x="15778" y="19837"/>
                  </a:cubicBezTo>
                  <a:cubicBezTo>
                    <a:pt x="15201" y="20876"/>
                    <a:pt x="14114" y="21489"/>
                    <a:pt x="12500" y="21548"/>
                  </a:cubicBezTo>
                  <a:cubicBezTo>
                    <a:pt x="11125" y="21599"/>
                    <a:pt x="9736" y="21600"/>
                    <a:pt x="8365" y="21523"/>
                  </a:cubicBezTo>
                  <a:cubicBezTo>
                    <a:pt x="6958" y="21443"/>
                    <a:pt x="5989" y="20862"/>
                    <a:pt x="5447" y="19971"/>
                  </a:cubicBezTo>
                  <a:cubicBezTo>
                    <a:pt x="5330" y="19780"/>
                    <a:pt x="5200" y="19652"/>
                    <a:pt x="4921" y="19552"/>
                  </a:cubicBezTo>
                  <a:cubicBezTo>
                    <a:pt x="3672" y="19102"/>
                    <a:pt x="3125" y="18047"/>
                    <a:pt x="3655" y="17149"/>
                  </a:cubicBezTo>
                  <a:cubicBezTo>
                    <a:pt x="3725" y="17030"/>
                    <a:pt x="3737" y="16938"/>
                    <a:pt x="3663" y="16815"/>
                  </a:cubicBezTo>
                  <a:cubicBezTo>
                    <a:pt x="3387" y="16356"/>
                    <a:pt x="3386" y="15889"/>
                    <a:pt x="3623" y="15418"/>
                  </a:cubicBezTo>
                  <a:cubicBezTo>
                    <a:pt x="3667" y="15331"/>
                    <a:pt x="3641" y="15220"/>
                    <a:pt x="3614" y="15125"/>
                  </a:cubicBezTo>
                  <a:cubicBezTo>
                    <a:pt x="3513" y="14776"/>
                    <a:pt x="3369" y="14432"/>
                    <a:pt x="3294" y="14081"/>
                  </a:cubicBezTo>
                  <a:cubicBezTo>
                    <a:pt x="3129" y="13299"/>
                    <a:pt x="2721" y="12581"/>
                    <a:pt x="2187" y="11888"/>
                  </a:cubicBezTo>
                  <a:cubicBezTo>
                    <a:pt x="1691" y="11245"/>
                    <a:pt x="1160" y="10609"/>
                    <a:pt x="749" y="9940"/>
                  </a:cubicBezTo>
                  <a:cubicBezTo>
                    <a:pt x="-11" y="8700"/>
                    <a:pt x="-172" y="7395"/>
                    <a:pt x="172" y="6077"/>
                  </a:cubicBezTo>
                  <a:cubicBezTo>
                    <a:pt x="845" y="3497"/>
                    <a:pt x="2971" y="1673"/>
                    <a:pt x="6433" y="588"/>
                  </a:cubicBezTo>
                  <a:cubicBezTo>
                    <a:pt x="7461" y="265"/>
                    <a:pt x="8556" y="91"/>
                    <a:pt x="9687" y="33"/>
                  </a:cubicBezTo>
                  <a:cubicBezTo>
                    <a:pt x="9777" y="28"/>
                    <a:pt x="9866" y="11"/>
                    <a:pt x="9955" y="0"/>
                  </a:cubicBezTo>
                  <a:cubicBezTo>
                    <a:pt x="10364" y="0"/>
                    <a:pt x="10773" y="0"/>
                    <a:pt x="11182" y="0"/>
                  </a:cubicBezTo>
                  <a:close/>
                  <a:moveTo>
                    <a:pt x="10546" y="14914"/>
                  </a:moveTo>
                  <a:cubicBezTo>
                    <a:pt x="11916" y="14914"/>
                    <a:pt x="13287" y="14914"/>
                    <a:pt x="14656" y="14914"/>
                  </a:cubicBezTo>
                  <a:cubicBezTo>
                    <a:pt x="15501" y="14914"/>
                    <a:pt x="15710" y="14757"/>
                    <a:pt x="15854" y="14193"/>
                  </a:cubicBezTo>
                  <a:cubicBezTo>
                    <a:pt x="16009" y="13588"/>
                    <a:pt x="16154" y="12968"/>
                    <a:pt x="16480" y="12402"/>
                  </a:cubicBezTo>
                  <a:cubicBezTo>
                    <a:pt x="16908" y="11656"/>
                    <a:pt x="17489" y="10949"/>
                    <a:pt x="18040" y="10239"/>
                  </a:cubicBezTo>
                  <a:cubicBezTo>
                    <a:pt x="18629" y="9480"/>
                    <a:pt x="19031" y="8687"/>
                    <a:pt x="19120" y="7826"/>
                  </a:cubicBezTo>
                  <a:cubicBezTo>
                    <a:pt x="19335" y="5751"/>
                    <a:pt x="18335" y="4004"/>
                    <a:pt x="15988" y="2684"/>
                  </a:cubicBezTo>
                  <a:cubicBezTo>
                    <a:pt x="13090" y="1055"/>
                    <a:pt x="9224" y="899"/>
                    <a:pt x="6031" y="2250"/>
                  </a:cubicBezTo>
                  <a:cubicBezTo>
                    <a:pt x="2972" y="3544"/>
                    <a:pt x="1486" y="5948"/>
                    <a:pt x="2126" y="8422"/>
                  </a:cubicBezTo>
                  <a:cubicBezTo>
                    <a:pt x="2348" y="9280"/>
                    <a:pt x="2904" y="10044"/>
                    <a:pt x="3540" y="10781"/>
                  </a:cubicBezTo>
                  <a:cubicBezTo>
                    <a:pt x="4484" y="11876"/>
                    <a:pt x="5132" y="13034"/>
                    <a:pt x="5320" y="14308"/>
                  </a:cubicBezTo>
                  <a:cubicBezTo>
                    <a:pt x="5386" y="14752"/>
                    <a:pt x="5693" y="14914"/>
                    <a:pt x="6344" y="14914"/>
                  </a:cubicBezTo>
                  <a:cubicBezTo>
                    <a:pt x="7745" y="14914"/>
                    <a:pt x="9145" y="14914"/>
                    <a:pt x="10546" y="14914"/>
                  </a:cubicBezTo>
                  <a:close/>
                  <a:moveTo>
                    <a:pt x="10599" y="15504"/>
                  </a:moveTo>
                  <a:cubicBezTo>
                    <a:pt x="9189" y="15504"/>
                    <a:pt x="7778" y="15505"/>
                    <a:pt x="6368" y="15503"/>
                  </a:cubicBezTo>
                  <a:cubicBezTo>
                    <a:pt x="5961" y="15502"/>
                    <a:pt x="5647" y="15606"/>
                    <a:pt x="5484" y="15868"/>
                  </a:cubicBezTo>
                  <a:cubicBezTo>
                    <a:pt x="5229" y="16279"/>
                    <a:pt x="5664" y="16681"/>
                    <a:pt x="6367" y="16682"/>
                  </a:cubicBezTo>
                  <a:cubicBezTo>
                    <a:pt x="8329" y="16685"/>
                    <a:pt x="10291" y="16683"/>
                    <a:pt x="12254" y="16683"/>
                  </a:cubicBezTo>
                  <a:cubicBezTo>
                    <a:pt x="13103" y="16683"/>
                    <a:pt x="13950" y="16683"/>
                    <a:pt x="14799" y="16683"/>
                  </a:cubicBezTo>
                  <a:cubicBezTo>
                    <a:pt x="15195" y="16684"/>
                    <a:pt x="15494" y="16571"/>
                    <a:pt x="15652" y="16319"/>
                  </a:cubicBezTo>
                  <a:cubicBezTo>
                    <a:pt x="15903" y="15916"/>
                    <a:pt x="15477" y="15508"/>
                    <a:pt x="14800" y="15505"/>
                  </a:cubicBezTo>
                  <a:cubicBezTo>
                    <a:pt x="13400" y="15501"/>
                    <a:pt x="12000" y="15504"/>
                    <a:pt x="10599" y="15504"/>
                  </a:cubicBezTo>
                  <a:close/>
                  <a:moveTo>
                    <a:pt x="10600" y="17273"/>
                  </a:moveTo>
                  <a:cubicBezTo>
                    <a:pt x="9190" y="17273"/>
                    <a:pt x="7779" y="17275"/>
                    <a:pt x="6368" y="17272"/>
                  </a:cubicBezTo>
                  <a:cubicBezTo>
                    <a:pt x="5962" y="17271"/>
                    <a:pt x="5648" y="17376"/>
                    <a:pt x="5485" y="17638"/>
                  </a:cubicBezTo>
                  <a:cubicBezTo>
                    <a:pt x="5229" y="18048"/>
                    <a:pt x="5665" y="18451"/>
                    <a:pt x="6367" y="18452"/>
                  </a:cubicBezTo>
                  <a:cubicBezTo>
                    <a:pt x="8329" y="18454"/>
                    <a:pt x="10291" y="18453"/>
                    <a:pt x="12254" y="18453"/>
                  </a:cubicBezTo>
                  <a:cubicBezTo>
                    <a:pt x="13103" y="18453"/>
                    <a:pt x="13950" y="18452"/>
                    <a:pt x="14799" y="18453"/>
                  </a:cubicBezTo>
                  <a:cubicBezTo>
                    <a:pt x="15195" y="18453"/>
                    <a:pt x="15494" y="18341"/>
                    <a:pt x="15652" y="18088"/>
                  </a:cubicBezTo>
                  <a:cubicBezTo>
                    <a:pt x="15903" y="17685"/>
                    <a:pt x="15478" y="17276"/>
                    <a:pt x="14801" y="17274"/>
                  </a:cubicBezTo>
                  <a:cubicBezTo>
                    <a:pt x="13400" y="17270"/>
                    <a:pt x="12000" y="17273"/>
                    <a:pt x="10600" y="17273"/>
                  </a:cubicBezTo>
                  <a:close/>
                  <a:moveTo>
                    <a:pt x="7154" y="19053"/>
                  </a:moveTo>
                  <a:cubicBezTo>
                    <a:pt x="7141" y="19663"/>
                    <a:pt x="7823" y="20191"/>
                    <a:pt x="8729" y="20210"/>
                  </a:cubicBezTo>
                  <a:cubicBezTo>
                    <a:pt x="9955" y="20236"/>
                    <a:pt x="11183" y="20236"/>
                    <a:pt x="12408" y="20210"/>
                  </a:cubicBezTo>
                  <a:cubicBezTo>
                    <a:pt x="13314" y="20191"/>
                    <a:pt x="13998" y="19660"/>
                    <a:pt x="13981" y="19053"/>
                  </a:cubicBezTo>
                  <a:cubicBezTo>
                    <a:pt x="11706" y="19053"/>
                    <a:pt x="9430" y="19053"/>
                    <a:pt x="7154" y="19053"/>
                  </a:cubicBezTo>
                  <a:close/>
                  <a:moveTo>
                    <a:pt x="7154" y="19053"/>
                  </a:moveTo>
                </a:path>
              </a:pathLst>
            </a:custGeom>
            <a:solidFill>
              <a:srgbClr val="FFFFFF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p:spPr>
          <p:txBody>
            <a:bodyPr anchor="ctr"/>
            <a:lstStyle/>
            <a:p>
              <a:pPr algn="ctr"/>
              <a:endParaRPr sz="2800" b="1">
                <a:cs typeface="+mn-ea"/>
                <a:sym typeface="+mn-lt"/>
              </a:endParaRPr>
            </a:p>
          </p:txBody>
        </p:sp>
        <p:sp>
          <p:nvSpPr>
            <p:cNvPr id="13" name="小管"/>
            <p:cNvSpPr/>
            <p:nvPr/>
          </p:nvSpPr>
          <p:spPr bwMode="auto">
            <a:xfrm flipV="1">
              <a:off x="14957" y="3814"/>
              <a:ext cx="1197" cy="1783"/>
            </a:xfrm>
            <a:custGeom>
              <a:avLst/>
              <a:gdLst/>
              <a:ahLst/>
              <a:cxnLst/>
              <a:rect l="0" t="0" r="r" b="b"/>
              <a:pathLst>
                <a:path w="21122" h="21584">
                  <a:moveTo>
                    <a:pt x="11182" y="0"/>
                  </a:moveTo>
                  <a:cubicBezTo>
                    <a:pt x="11884" y="85"/>
                    <a:pt x="12596" y="140"/>
                    <a:pt x="13286" y="259"/>
                  </a:cubicBezTo>
                  <a:cubicBezTo>
                    <a:pt x="15133" y="576"/>
                    <a:pt x="16719" y="1226"/>
                    <a:pt x="18054" y="2151"/>
                  </a:cubicBezTo>
                  <a:cubicBezTo>
                    <a:pt x="19428" y="3103"/>
                    <a:pt x="20368" y="4232"/>
                    <a:pt x="20812" y="5542"/>
                  </a:cubicBezTo>
                  <a:cubicBezTo>
                    <a:pt x="21428" y="7361"/>
                    <a:pt x="21136" y="9107"/>
                    <a:pt x="19849" y="10764"/>
                  </a:cubicBezTo>
                  <a:cubicBezTo>
                    <a:pt x="19441" y="11289"/>
                    <a:pt x="19023" y="11812"/>
                    <a:pt x="18625" y="12341"/>
                  </a:cubicBezTo>
                  <a:cubicBezTo>
                    <a:pt x="18111" y="13023"/>
                    <a:pt x="17881" y="13762"/>
                    <a:pt x="17754" y="14519"/>
                  </a:cubicBezTo>
                  <a:cubicBezTo>
                    <a:pt x="17737" y="14616"/>
                    <a:pt x="17715" y="14713"/>
                    <a:pt x="17684" y="14808"/>
                  </a:cubicBezTo>
                  <a:cubicBezTo>
                    <a:pt x="17617" y="15008"/>
                    <a:pt x="17578" y="15553"/>
                    <a:pt x="17634" y="15744"/>
                  </a:cubicBezTo>
                  <a:cubicBezTo>
                    <a:pt x="17745" y="16121"/>
                    <a:pt x="17664" y="16481"/>
                    <a:pt x="17471" y="16837"/>
                  </a:cubicBezTo>
                  <a:cubicBezTo>
                    <a:pt x="17426" y="16918"/>
                    <a:pt x="17418" y="17030"/>
                    <a:pt x="17463" y="17109"/>
                  </a:cubicBezTo>
                  <a:cubicBezTo>
                    <a:pt x="18033" y="18096"/>
                    <a:pt x="17442" y="19151"/>
                    <a:pt x="16059" y="19618"/>
                  </a:cubicBezTo>
                  <a:cubicBezTo>
                    <a:pt x="15940" y="19658"/>
                    <a:pt x="15825" y="19750"/>
                    <a:pt x="15778" y="19837"/>
                  </a:cubicBezTo>
                  <a:cubicBezTo>
                    <a:pt x="15201" y="20876"/>
                    <a:pt x="14114" y="21489"/>
                    <a:pt x="12500" y="21548"/>
                  </a:cubicBezTo>
                  <a:cubicBezTo>
                    <a:pt x="11125" y="21599"/>
                    <a:pt x="9736" y="21600"/>
                    <a:pt x="8365" y="21523"/>
                  </a:cubicBezTo>
                  <a:cubicBezTo>
                    <a:pt x="6958" y="21443"/>
                    <a:pt x="5989" y="20862"/>
                    <a:pt x="5447" y="19971"/>
                  </a:cubicBezTo>
                  <a:cubicBezTo>
                    <a:pt x="5330" y="19780"/>
                    <a:pt x="5200" y="19652"/>
                    <a:pt x="4921" y="19552"/>
                  </a:cubicBezTo>
                  <a:cubicBezTo>
                    <a:pt x="3672" y="19102"/>
                    <a:pt x="3125" y="18047"/>
                    <a:pt x="3655" y="17149"/>
                  </a:cubicBezTo>
                  <a:cubicBezTo>
                    <a:pt x="3725" y="17030"/>
                    <a:pt x="3737" y="16938"/>
                    <a:pt x="3663" y="16815"/>
                  </a:cubicBezTo>
                  <a:cubicBezTo>
                    <a:pt x="3387" y="16356"/>
                    <a:pt x="3386" y="15889"/>
                    <a:pt x="3623" y="15418"/>
                  </a:cubicBezTo>
                  <a:cubicBezTo>
                    <a:pt x="3667" y="15331"/>
                    <a:pt x="3641" y="15220"/>
                    <a:pt x="3614" y="15125"/>
                  </a:cubicBezTo>
                  <a:cubicBezTo>
                    <a:pt x="3513" y="14776"/>
                    <a:pt x="3369" y="14432"/>
                    <a:pt x="3294" y="14081"/>
                  </a:cubicBezTo>
                  <a:cubicBezTo>
                    <a:pt x="3129" y="13299"/>
                    <a:pt x="2721" y="12581"/>
                    <a:pt x="2187" y="11888"/>
                  </a:cubicBezTo>
                  <a:cubicBezTo>
                    <a:pt x="1691" y="11245"/>
                    <a:pt x="1160" y="10609"/>
                    <a:pt x="749" y="9940"/>
                  </a:cubicBezTo>
                  <a:cubicBezTo>
                    <a:pt x="-11" y="8700"/>
                    <a:pt x="-172" y="7395"/>
                    <a:pt x="172" y="6077"/>
                  </a:cubicBezTo>
                  <a:cubicBezTo>
                    <a:pt x="845" y="3497"/>
                    <a:pt x="2971" y="1673"/>
                    <a:pt x="6433" y="588"/>
                  </a:cubicBezTo>
                  <a:cubicBezTo>
                    <a:pt x="7461" y="265"/>
                    <a:pt x="8556" y="91"/>
                    <a:pt x="9687" y="33"/>
                  </a:cubicBezTo>
                  <a:cubicBezTo>
                    <a:pt x="9777" y="28"/>
                    <a:pt x="9866" y="11"/>
                    <a:pt x="9955" y="0"/>
                  </a:cubicBezTo>
                  <a:cubicBezTo>
                    <a:pt x="10364" y="0"/>
                    <a:pt x="10773" y="0"/>
                    <a:pt x="11182" y="0"/>
                  </a:cubicBezTo>
                  <a:close/>
                  <a:moveTo>
                    <a:pt x="10546" y="14914"/>
                  </a:moveTo>
                  <a:cubicBezTo>
                    <a:pt x="11916" y="14914"/>
                    <a:pt x="13287" y="14914"/>
                    <a:pt x="14656" y="14914"/>
                  </a:cubicBezTo>
                  <a:cubicBezTo>
                    <a:pt x="15501" y="14914"/>
                    <a:pt x="15710" y="14757"/>
                    <a:pt x="15854" y="14193"/>
                  </a:cubicBezTo>
                  <a:cubicBezTo>
                    <a:pt x="16009" y="13588"/>
                    <a:pt x="16154" y="12968"/>
                    <a:pt x="16480" y="12402"/>
                  </a:cubicBezTo>
                  <a:cubicBezTo>
                    <a:pt x="16908" y="11656"/>
                    <a:pt x="17489" y="10949"/>
                    <a:pt x="18040" y="10239"/>
                  </a:cubicBezTo>
                  <a:cubicBezTo>
                    <a:pt x="18629" y="9480"/>
                    <a:pt x="19031" y="8687"/>
                    <a:pt x="19120" y="7826"/>
                  </a:cubicBezTo>
                  <a:cubicBezTo>
                    <a:pt x="19335" y="5751"/>
                    <a:pt x="18335" y="4004"/>
                    <a:pt x="15988" y="2684"/>
                  </a:cubicBezTo>
                  <a:cubicBezTo>
                    <a:pt x="13090" y="1055"/>
                    <a:pt x="9224" y="899"/>
                    <a:pt x="6031" y="2250"/>
                  </a:cubicBezTo>
                  <a:cubicBezTo>
                    <a:pt x="2972" y="3544"/>
                    <a:pt x="1486" y="5948"/>
                    <a:pt x="2126" y="8422"/>
                  </a:cubicBezTo>
                  <a:cubicBezTo>
                    <a:pt x="2348" y="9280"/>
                    <a:pt x="2904" y="10044"/>
                    <a:pt x="3540" y="10781"/>
                  </a:cubicBezTo>
                  <a:cubicBezTo>
                    <a:pt x="4484" y="11876"/>
                    <a:pt x="5132" y="13034"/>
                    <a:pt x="5320" y="14308"/>
                  </a:cubicBezTo>
                  <a:cubicBezTo>
                    <a:pt x="5386" y="14752"/>
                    <a:pt x="5693" y="14914"/>
                    <a:pt x="6344" y="14914"/>
                  </a:cubicBezTo>
                  <a:cubicBezTo>
                    <a:pt x="7745" y="14914"/>
                    <a:pt x="9145" y="14914"/>
                    <a:pt x="10546" y="14914"/>
                  </a:cubicBezTo>
                  <a:close/>
                  <a:moveTo>
                    <a:pt x="10599" y="15504"/>
                  </a:moveTo>
                  <a:cubicBezTo>
                    <a:pt x="9189" y="15504"/>
                    <a:pt x="7778" y="15505"/>
                    <a:pt x="6368" y="15503"/>
                  </a:cubicBezTo>
                  <a:cubicBezTo>
                    <a:pt x="5961" y="15502"/>
                    <a:pt x="5647" y="15606"/>
                    <a:pt x="5484" y="15868"/>
                  </a:cubicBezTo>
                  <a:cubicBezTo>
                    <a:pt x="5229" y="16279"/>
                    <a:pt x="5664" y="16681"/>
                    <a:pt x="6367" y="16682"/>
                  </a:cubicBezTo>
                  <a:cubicBezTo>
                    <a:pt x="8329" y="16685"/>
                    <a:pt x="10291" y="16683"/>
                    <a:pt x="12254" y="16683"/>
                  </a:cubicBezTo>
                  <a:cubicBezTo>
                    <a:pt x="13103" y="16683"/>
                    <a:pt x="13950" y="16683"/>
                    <a:pt x="14799" y="16683"/>
                  </a:cubicBezTo>
                  <a:cubicBezTo>
                    <a:pt x="15195" y="16684"/>
                    <a:pt x="15494" y="16571"/>
                    <a:pt x="15652" y="16319"/>
                  </a:cubicBezTo>
                  <a:cubicBezTo>
                    <a:pt x="15903" y="15916"/>
                    <a:pt x="15477" y="15508"/>
                    <a:pt x="14800" y="15505"/>
                  </a:cubicBezTo>
                  <a:cubicBezTo>
                    <a:pt x="13400" y="15501"/>
                    <a:pt x="12000" y="15504"/>
                    <a:pt x="10599" y="15504"/>
                  </a:cubicBezTo>
                  <a:close/>
                  <a:moveTo>
                    <a:pt x="10600" y="17273"/>
                  </a:moveTo>
                  <a:cubicBezTo>
                    <a:pt x="9190" y="17273"/>
                    <a:pt x="7779" y="17275"/>
                    <a:pt x="6368" y="17272"/>
                  </a:cubicBezTo>
                  <a:cubicBezTo>
                    <a:pt x="5962" y="17271"/>
                    <a:pt x="5648" y="17376"/>
                    <a:pt x="5485" y="17638"/>
                  </a:cubicBezTo>
                  <a:cubicBezTo>
                    <a:pt x="5229" y="18048"/>
                    <a:pt x="5665" y="18451"/>
                    <a:pt x="6367" y="18452"/>
                  </a:cubicBezTo>
                  <a:cubicBezTo>
                    <a:pt x="8329" y="18454"/>
                    <a:pt x="10291" y="18453"/>
                    <a:pt x="12254" y="18453"/>
                  </a:cubicBezTo>
                  <a:cubicBezTo>
                    <a:pt x="13103" y="18453"/>
                    <a:pt x="13950" y="18452"/>
                    <a:pt x="14799" y="18453"/>
                  </a:cubicBezTo>
                  <a:cubicBezTo>
                    <a:pt x="15195" y="18453"/>
                    <a:pt x="15494" y="18341"/>
                    <a:pt x="15652" y="18088"/>
                  </a:cubicBezTo>
                  <a:cubicBezTo>
                    <a:pt x="15903" y="17685"/>
                    <a:pt x="15478" y="17276"/>
                    <a:pt x="14801" y="17274"/>
                  </a:cubicBezTo>
                  <a:cubicBezTo>
                    <a:pt x="13400" y="17270"/>
                    <a:pt x="12000" y="17273"/>
                    <a:pt x="10600" y="17273"/>
                  </a:cubicBezTo>
                  <a:close/>
                  <a:moveTo>
                    <a:pt x="7154" y="19053"/>
                  </a:moveTo>
                  <a:cubicBezTo>
                    <a:pt x="7141" y="19663"/>
                    <a:pt x="7823" y="20191"/>
                    <a:pt x="8729" y="20210"/>
                  </a:cubicBezTo>
                  <a:cubicBezTo>
                    <a:pt x="9955" y="20236"/>
                    <a:pt x="11183" y="20236"/>
                    <a:pt x="12408" y="20210"/>
                  </a:cubicBezTo>
                  <a:cubicBezTo>
                    <a:pt x="13314" y="20191"/>
                    <a:pt x="13998" y="19660"/>
                    <a:pt x="13981" y="19053"/>
                  </a:cubicBezTo>
                  <a:cubicBezTo>
                    <a:pt x="11706" y="19053"/>
                    <a:pt x="9430" y="19053"/>
                    <a:pt x="7154" y="19053"/>
                  </a:cubicBezTo>
                  <a:close/>
                  <a:moveTo>
                    <a:pt x="7154" y="19053"/>
                  </a:moveTo>
                </a:path>
              </a:pathLst>
            </a:custGeom>
            <a:solidFill>
              <a:srgbClr val="FFFFFF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p:spPr>
          <p:txBody>
            <a:bodyPr anchor="ctr"/>
            <a:lstStyle/>
            <a:p>
              <a:pPr algn="ctr"/>
              <a:endParaRPr sz="2800" b="1">
                <a:cs typeface="+mn-ea"/>
                <a:sym typeface="+mn-lt"/>
              </a:endParaRPr>
            </a:p>
          </p:txBody>
        </p:sp>
      </p:grpSp>
      <p:sp>
        <p:nvSpPr>
          <p:cNvPr id="16" name="椭圆 15"/>
          <p:cNvSpPr/>
          <p:nvPr/>
        </p:nvSpPr>
        <p:spPr>
          <a:xfrm>
            <a:off x="1449705" y="2849880"/>
            <a:ext cx="629920" cy="629920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154170" y="2849880"/>
            <a:ext cx="629920" cy="629920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858000" y="2849880"/>
            <a:ext cx="629920" cy="629920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450340" y="2849880"/>
            <a:ext cx="8743315" cy="629920"/>
            <a:chOff x="2284" y="4488"/>
            <a:chExt cx="13769" cy="992"/>
          </a:xfrm>
        </p:grpSpPr>
        <p:sp>
          <p:nvSpPr>
            <p:cNvPr id="26" name="椭圆 25"/>
            <p:cNvSpPr/>
            <p:nvPr/>
          </p:nvSpPr>
          <p:spPr>
            <a:xfrm>
              <a:off x="15061" y="4488"/>
              <a:ext cx="992" cy="992"/>
            </a:xfrm>
            <a:prstGeom prst="ellips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27" name="椭圆 26"/>
            <p:cNvSpPr/>
            <p:nvPr/>
          </p:nvSpPr>
          <p:spPr>
            <a:xfrm>
              <a:off x="2284" y="4488"/>
              <a:ext cx="992" cy="992"/>
            </a:xfrm>
            <a:prstGeom prst="ellips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28" name="椭圆 27"/>
            <p:cNvSpPr/>
            <p:nvPr/>
          </p:nvSpPr>
          <p:spPr>
            <a:xfrm>
              <a:off x="6543" y="4488"/>
              <a:ext cx="992" cy="992"/>
            </a:xfrm>
            <a:prstGeom prst="ellips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29" name="椭圆 28"/>
            <p:cNvSpPr/>
            <p:nvPr/>
          </p:nvSpPr>
          <p:spPr>
            <a:xfrm>
              <a:off x="10801" y="4488"/>
              <a:ext cx="992" cy="992"/>
            </a:xfrm>
            <a:prstGeom prst="ellips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>
                  <a:cs typeface="+mn-ea"/>
                  <a:sym typeface="+mn-lt"/>
                </a:rPr>
                <a:t>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grpSp>
          <p:nvGrpSpPr>
            <p:cNvPr id="37" name="组合 36"/>
            <p:cNvGrpSpPr/>
            <p:nvPr/>
          </p:nvGrpSpPr>
          <p:grpSpPr>
            <a:xfrm>
              <a:off x="0" y="0"/>
              <a:ext cx="12192000" cy="6857999"/>
              <a:chOff x="0" y="0"/>
              <a:chExt cx="12192000" cy="6857999"/>
            </a:xfrm>
          </p:grpSpPr>
          <p:pic>
            <p:nvPicPr>
              <p:cNvPr id="41" name="图片 4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12192000" cy="6857999"/>
              </a:xfrm>
              <a:prstGeom prst="rect">
                <a:avLst/>
              </a:prstGeom>
            </p:spPr>
          </p:pic>
          <p:sp>
            <p:nvSpPr>
              <p:cNvPr id="42" name="矩形: 剪去对角 41"/>
              <p:cNvSpPr/>
              <p:nvPr/>
            </p:nvSpPr>
            <p:spPr>
              <a:xfrm>
                <a:off x="493363" y="759417"/>
                <a:ext cx="11205274" cy="5838986"/>
              </a:xfrm>
              <a:prstGeom prst="snip2DiagRect">
                <a:avLst>
                  <a:gd name="adj1" fmla="val 22550"/>
                  <a:gd name="adj2" fmla="val 0"/>
                </a:avLst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8" name="斜纹 37"/>
            <p:cNvSpPr/>
            <p:nvPr/>
          </p:nvSpPr>
          <p:spPr>
            <a:xfrm>
              <a:off x="0" y="0"/>
              <a:ext cx="2505559" cy="2665708"/>
            </a:xfrm>
            <a:prstGeom prst="diagStripe">
              <a:avLst>
                <a:gd name="adj" fmla="val 6511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0" name="斜纹 39"/>
            <p:cNvSpPr/>
            <p:nvPr/>
          </p:nvSpPr>
          <p:spPr>
            <a:xfrm flipH="1" flipV="1">
              <a:off x="10179804" y="4726982"/>
              <a:ext cx="2012196" cy="2131017"/>
            </a:xfrm>
            <a:prstGeom prst="diagStripe">
              <a:avLst>
                <a:gd name="adj" fmla="val 5814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340601" y="118099"/>
            <a:ext cx="5510797" cy="523220"/>
            <a:chOff x="4367613" y="2160918"/>
            <a:chExt cx="5510797" cy="523220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4367613" y="2422528"/>
              <a:ext cx="779145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9099265" y="2422528"/>
              <a:ext cx="779145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文本框 59"/>
            <p:cNvSpPr txBox="1"/>
            <p:nvPr/>
          </p:nvSpPr>
          <p:spPr>
            <a:xfrm>
              <a:off x="5375358" y="2160918"/>
              <a:ext cx="34953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sz="2800" b="1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输入页面内标题</a:t>
              </a: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1562100" y="4846320"/>
            <a:ext cx="1479550" cy="64516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>
                <a:cs typeface="+mn-ea"/>
                <a:sym typeface="+mn-lt"/>
              </a:rPr>
              <a:t>56%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104900" y="2439035"/>
            <a:ext cx="2393950" cy="1341755"/>
            <a:chOff x="2104" y="1832"/>
            <a:chExt cx="3770" cy="2113"/>
          </a:xfrm>
        </p:grpSpPr>
        <p:sp>
          <p:nvSpPr>
            <p:cNvPr id="15" name="文本框 36"/>
            <p:cNvSpPr txBox="1">
              <a:spLocks noChangeArrowheads="1"/>
            </p:cNvSpPr>
            <p:nvPr/>
          </p:nvSpPr>
          <p:spPr bwMode="auto">
            <a:xfrm>
              <a:off x="2104" y="1832"/>
              <a:ext cx="3770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27" name="文本框 37"/>
            <p:cNvSpPr txBox="1">
              <a:spLocks noChangeArrowheads="1"/>
            </p:cNvSpPr>
            <p:nvPr/>
          </p:nvSpPr>
          <p:spPr bwMode="auto">
            <a:xfrm>
              <a:off x="2105" y="2381"/>
              <a:ext cx="3769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  <p:sp>
          <p:nvSpPr>
            <p:cNvPr id="2" name="文本框 37"/>
            <p:cNvSpPr txBox="1">
              <a:spLocks noChangeArrowheads="1"/>
            </p:cNvSpPr>
            <p:nvPr/>
          </p:nvSpPr>
          <p:spPr bwMode="auto">
            <a:xfrm>
              <a:off x="2105" y="3221"/>
              <a:ext cx="3769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cxnSp>
        <p:nvCxnSpPr>
          <p:cNvPr id="29" name="直接连接符 28"/>
          <p:cNvCxnSpPr/>
          <p:nvPr/>
        </p:nvCxnSpPr>
        <p:spPr>
          <a:xfrm flipH="1">
            <a:off x="2296160" y="3903980"/>
            <a:ext cx="10795" cy="89281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4203700" y="4846320"/>
            <a:ext cx="1479550" cy="64516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>
                <a:cs typeface="+mn-ea"/>
                <a:sym typeface="+mn-lt"/>
              </a:rPr>
              <a:t>62%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3746500" y="1972945"/>
            <a:ext cx="2393950" cy="1341755"/>
            <a:chOff x="6135" y="1832"/>
            <a:chExt cx="3770" cy="2113"/>
          </a:xfrm>
        </p:grpSpPr>
        <p:sp>
          <p:nvSpPr>
            <p:cNvPr id="17" name="文本框 36"/>
            <p:cNvSpPr txBox="1">
              <a:spLocks noChangeArrowheads="1"/>
            </p:cNvSpPr>
            <p:nvPr/>
          </p:nvSpPr>
          <p:spPr bwMode="auto">
            <a:xfrm>
              <a:off x="6135" y="1832"/>
              <a:ext cx="3770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18" name="文本框 37"/>
            <p:cNvSpPr txBox="1">
              <a:spLocks noChangeArrowheads="1"/>
            </p:cNvSpPr>
            <p:nvPr/>
          </p:nvSpPr>
          <p:spPr bwMode="auto">
            <a:xfrm>
              <a:off x="6136" y="2381"/>
              <a:ext cx="3769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  <p:sp>
          <p:nvSpPr>
            <p:cNvPr id="3" name="文本框 37"/>
            <p:cNvSpPr txBox="1">
              <a:spLocks noChangeArrowheads="1"/>
            </p:cNvSpPr>
            <p:nvPr/>
          </p:nvSpPr>
          <p:spPr bwMode="auto">
            <a:xfrm>
              <a:off x="6136" y="3221"/>
              <a:ext cx="3769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cxnSp>
        <p:nvCxnSpPr>
          <p:cNvPr id="32" name="直接连接符 31"/>
          <p:cNvCxnSpPr/>
          <p:nvPr/>
        </p:nvCxnSpPr>
        <p:spPr>
          <a:xfrm flipH="1">
            <a:off x="4942840" y="3448685"/>
            <a:ext cx="635" cy="128460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6845300" y="4846320"/>
            <a:ext cx="1479550" cy="64516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>
                <a:cs typeface="+mn-ea"/>
                <a:sym typeface="+mn-lt"/>
              </a:rPr>
              <a:t>78%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6388100" y="2433320"/>
            <a:ext cx="2393950" cy="1341755"/>
            <a:chOff x="10166" y="1832"/>
            <a:chExt cx="3770" cy="2113"/>
          </a:xfrm>
        </p:grpSpPr>
        <p:sp>
          <p:nvSpPr>
            <p:cNvPr id="20" name="文本框 36"/>
            <p:cNvSpPr txBox="1">
              <a:spLocks noChangeArrowheads="1"/>
            </p:cNvSpPr>
            <p:nvPr/>
          </p:nvSpPr>
          <p:spPr bwMode="auto">
            <a:xfrm>
              <a:off x="10166" y="1832"/>
              <a:ext cx="3770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21" name="文本框 37"/>
            <p:cNvSpPr txBox="1">
              <a:spLocks noChangeArrowheads="1"/>
            </p:cNvSpPr>
            <p:nvPr/>
          </p:nvSpPr>
          <p:spPr bwMode="auto">
            <a:xfrm>
              <a:off x="10167" y="2381"/>
              <a:ext cx="3769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  <p:sp>
          <p:nvSpPr>
            <p:cNvPr id="4" name="文本框 37"/>
            <p:cNvSpPr txBox="1">
              <a:spLocks noChangeArrowheads="1"/>
            </p:cNvSpPr>
            <p:nvPr/>
          </p:nvSpPr>
          <p:spPr bwMode="auto">
            <a:xfrm>
              <a:off x="10167" y="3221"/>
              <a:ext cx="3769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cxnSp>
        <p:nvCxnSpPr>
          <p:cNvPr id="33" name="直接连接符 32"/>
          <p:cNvCxnSpPr/>
          <p:nvPr/>
        </p:nvCxnSpPr>
        <p:spPr>
          <a:xfrm flipH="1">
            <a:off x="7578090" y="3775075"/>
            <a:ext cx="13335" cy="1016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9486900" y="4846320"/>
            <a:ext cx="1479550" cy="64516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>
                <a:cs typeface="+mn-ea"/>
                <a:sym typeface="+mn-lt"/>
              </a:rPr>
              <a:t>89%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9029700" y="2106295"/>
            <a:ext cx="2393950" cy="1341755"/>
            <a:chOff x="14197" y="1832"/>
            <a:chExt cx="3770" cy="2113"/>
          </a:xfrm>
        </p:grpSpPr>
        <p:sp>
          <p:nvSpPr>
            <p:cNvPr id="23" name="文本框 36"/>
            <p:cNvSpPr txBox="1">
              <a:spLocks noChangeArrowheads="1"/>
            </p:cNvSpPr>
            <p:nvPr/>
          </p:nvSpPr>
          <p:spPr bwMode="auto">
            <a:xfrm>
              <a:off x="14197" y="1832"/>
              <a:ext cx="3770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输入您的小标题</a:t>
              </a:r>
            </a:p>
          </p:txBody>
        </p:sp>
        <p:sp>
          <p:nvSpPr>
            <p:cNvPr id="24" name="文本框 37"/>
            <p:cNvSpPr txBox="1">
              <a:spLocks noChangeArrowheads="1"/>
            </p:cNvSpPr>
            <p:nvPr/>
          </p:nvSpPr>
          <p:spPr bwMode="auto">
            <a:xfrm>
              <a:off x="14198" y="2381"/>
              <a:ext cx="3769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  <p:sp>
          <p:nvSpPr>
            <p:cNvPr id="5" name="文本框 37"/>
            <p:cNvSpPr txBox="1">
              <a:spLocks noChangeArrowheads="1"/>
            </p:cNvSpPr>
            <p:nvPr/>
          </p:nvSpPr>
          <p:spPr bwMode="auto">
            <a:xfrm>
              <a:off x="14198" y="3221"/>
              <a:ext cx="3769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D0D0D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点击此处输入您的汇报内容，根据您的实际情况调整文字大小。</a:t>
              </a:r>
            </a:p>
          </p:txBody>
        </p:sp>
      </p:grpSp>
      <p:cxnSp>
        <p:nvCxnSpPr>
          <p:cNvPr id="34" name="直接连接符 33"/>
          <p:cNvCxnSpPr/>
          <p:nvPr/>
        </p:nvCxnSpPr>
        <p:spPr>
          <a:xfrm>
            <a:off x="10221595" y="3458845"/>
            <a:ext cx="10160" cy="13843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coxni3q">
      <a:majorFont>
        <a:latin typeface="Palatino Linotype"/>
        <a:ea typeface="HanaMin"/>
        <a:cs typeface=""/>
      </a:majorFont>
      <a:minorFont>
        <a:latin typeface="Palatino Linotype"/>
        <a:ea typeface="HanaMi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1454</Words>
  <Application>Microsoft Office PowerPoint</Application>
  <PresentationFormat>宽屏</PresentationFormat>
  <Paragraphs>179</Paragraphs>
  <Slides>19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Arial</vt:lpstr>
      <vt:lpstr>Calibri</vt:lpstr>
      <vt:lpstr>Palatino Linotype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风云办公</dc:creator>
  <cp:lastModifiedBy>天 下</cp:lastModifiedBy>
  <cp:revision>12</cp:revision>
  <dcterms:created xsi:type="dcterms:W3CDTF">2019-05-23T06:01:00Z</dcterms:created>
  <dcterms:modified xsi:type="dcterms:W3CDTF">2021-01-06T03:24:57Z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